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6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12192000"/>
  <p:embeddedFontLst>
    <p:embeddedFont>
      <p:font typeface="MiSans" panose="020B0604020202020204" charset="-122"/>
      <p:regular r:id="rId24"/>
    </p:embeddedFont>
    <p:embeddedFont>
      <p:font typeface="Noto Sans SC" panose="020B0604020202020204" charset="-128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5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96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000" y="1544320"/>
            <a:ext cx="1198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LexiCraft Pro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255520"/>
            <a:ext cx="1183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Advanced Creative AI Studio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2864961"/>
            <a:ext cx="86487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NLP-based professional creative platform integrating </a:t>
            </a: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modules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10+ AI models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and universal language support into a single, free, and open-source studio.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541361"/>
            <a:ext cx="11684000" cy="0"/>
          </a:xfrm>
          <a:prstGeom prst="line">
            <a:avLst/>
          </a:prstGeom>
          <a:noFill/>
          <a:ln w="10160">
            <a:solidFill>
              <a:srgbClr val="8C96A8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254000" y="4754721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Course: Natural Language Processing | Date: 2025-12-15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54000" y="5059521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Team: Ikramullah Khan (B22F0256AI097) &amp; Sabtain Khan (B22F00843AI069)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pic>
        <p:nvPicPr>
          <p:cNvPr id="5" name="Image 1" descr="https://kimi-web-img.moonshot.cn/img/img2023.cnblogs.com/13a6b5f380eed1172c6a44d83a828fc61b91e8d9.png"/>
          <p:cNvPicPr>
            <a:picLocks noChangeAspect="1"/>
          </p:cNvPicPr>
          <p:nvPr/>
        </p:nvPicPr>
        <p:blipFill>
          <a:blip r:embed="rId4"/>
          <a:srcRect l="21600" r="21600"/>
          <a:stretch/>
        </p:blipFill>
        <p:spPr>
          <a:xfrm>
            <a:off x="254000" y="889000"/>
            <a:ext cx="5638800" cy="5080000"/>
          </a:xfrm>
          <a:prstGeom prst="roundRect">
            <a:avLst>
              <a:gd name="adj" fmla="val 2000"/>
            </a:avLst>
          </a:prstGeom>
        </p:spPr>
      </p:pic>
      <p:sp>
        <p:nvSpPr>
          <p:cNvPr id="6" name="Text 2"/>
          <p:cNvSpPr/>
          <p:nvPr/>
        </p:nvSpPr>
        <p:spPr>
          <a:xfrm>
            <a:off x="6299200" y="939800"/>
            <a:ext cx="5829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Module 2: Universal Summarizer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299200" y="2057400"/>
            <a:ext cx="5740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Innovation: Works </a:t>
            </a:r>
            <a:r>
              <a:rPr lang="en-US" sz="160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</a:t>
            </a:r>
            <a:r>
              <a:rPr lang="en-US" sz="2000" b="1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MiSans" pitchFamily="34" charset="-120"/>
              </a:rPr>
              <a:t>different</a:t>
            </a:r>
            <a:r>
              <a:rPr lang="en-US" sz="2000" b="1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languages</a:t>
            </a:r>
            <a:r>
              <a:rPr lang="en-US" sz="16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truly global content comprehension.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99200" y="30226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76200" y="0"/>
                </a:moveTo>
                <a:lnTo>
                  <a:pt x="5562600" y="0"/>
                </a:lnTo>
                <a:cubicBezTo>
                  <a:pt x="5604656" y="0"/>
                  <a:pt x="5638800" y="34144"/>
                  <a:pt x="5638800" y="76200"/>
                </a:cubicBezTo>
                <a:lnTo>
                  <a:pt x="5638800" y="533400"/>
                </a:lnTo>
                <a:cubicBezTo>
                  <a:pt x="5638800" y="575456"/>
                  <a:pt x="5604656" y="609600"/>
                  <a:pt x="55626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451600" y="3175000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Multilingual T5 Model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299200" y="37846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76200" y="0"/>
                </a:moveTo>
                <a:lnTo>
                  <a:pt x="5562600" y="0"/>
                </a:lnTo>
                <a:cubicBezTo>
                  <a:pt x="5604656" y="0"/>
                  <a:pt x="5638800" y="34144"/>
                  <a:pt x="5638800" y="76200"/>
                </a:cubicBezTo>
                <a:lnTo>
                  <a:pt x="5638800" y="533400"/>
                </a:lnTo>
                <a:cubicBezTo>
                  <a:pt x="5638800" y="575456"/>
                  <a:pt x="5604656" y="609600"/>
                  <a:pt x="55626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6451600" y="3937000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English Summarization Method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99200" y="45466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76200" y="0"/>
                </a:moveTo>
                <a:lnTo>
                  <a:pt x="5562600" y="0"/>
                </a:lnTo>
                <a:cubicBezTo>
                  <a:pt x="5604656" y="0"/>
                  <a:pt x="5638800" y="34144"/>
                  <a:pt x="5638800" y="76200"/>
                </a:cubicBezTo>
                <a:lnTo>
                  <a:pt x="5638800" y="533400"/>
                </a:lnTo>
                <a:cubicBezTo>
                  <a:pt x="5638800" y="575456"/>
                  <a:pt x="5604656" y="609600"/>
                  <a:pt x="55626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451600" y="4699000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Length-Controlled Output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299200" y="53086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76200" y="0"/>
                </a:moveTo>
                <a:lnTo>
                  <a:pt x="5562600" y="0"/>
                </a:lnTo>
                <a:cubicBezTo>
                  <a:pt x="5604656" y="0"/>
                  <a:pt x="5638800" y="34144"/>
                  <a:pt x="5638800" y="76200"/>
                </a:cubicBezTo>
                <a:lnTo>
                  <a:pt x="5638800" y="533400"/>
                </a:lnTo>
                <a:cubicBezTo>
                  <a:pt x="5638800" y="575456"/>
                  <a:pt x="5604656" y="609600"/>
                  <a:pt x="55626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6451600" y="5461000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Formatting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50" y="1727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Module 3: Image Understanding Fusion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22584" y="2387600"/>
            <a:ext cx="894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Seamlessly integrates Computer Vision and NLP to turn visuals into narrative starting points.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712436" y="2997200"/>
            <a:ext cx="3898900" cy="1524000"/>
          </a:xfrm>
          <a:custGeom>
            <a:avLst/>
            <a:gdLst/>
            <a:ahLst/>
            <a:cxnLst/>
            <a:rect l="l" t="t" r="r" b="b"/>
            <a:pathLst>
              <a:path w="3898900" h="1524000">
                <a:moveTo>
                  <a:pt x="101605" y="0"/>
                </a:moveTo>
                <a:lnTo>
                  <a:pt x="3797295" y="0"/>
                </a:lnTo>
                <a:cubicBezTo>
                  <a:pt x="3853410" y="0"/>
                  <a:pt x="3898900" y="45490"/>
                  <a:pt x="3898900" y="101605"/>
                </a:cubicBezTo>
                <a:lnTo>
                  <a:pt x="3898900" y="1422395"/>
                </a:lnTo>
                <a:cubicBezTo>
                  <a:pt x="3898900" y="1478510"/>
                  <a:pt x="3853410" y="1524000"/>
                  <a:pt x="37972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3459639" y="3200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114300" y="100013"/>
                </a:moveTo>
                <a:cubicBezTo>
                  <a:pt x="137956" y="100013"/>
                  <a:pt x="157163" y="119219"/>
                  <a:pt x="157163" y="142875"/>
                </a:cubicBezTo>
                <a:cubicBezTo>
                  <a:pt x="157163" y="166531"/>
                  <a:pt x="137956" y="185738"/>
                  <a:pt x="114300" y="185738"/>
                </a:cubicBezTo>
                <a:cubicBezTo>
                  <a:pt x="90644" y="185738"/>
                  <a:pt x="71438" y="166531"/>
                  <a:pt x="71438" y="142875"/>
                </a:cubicBezTo>
                <a:cubicBezTo>
                  <a:pt x="71438" y="119219"/>
                  <a:pt x="90644" y="100013"/>
                  <a:pt x="114300" y="100013"/>
                </a:cubicBezTo>
                <a:close/>
                <a:moveTo>
                  <a:pt x="242888" y="200025"/>
                </a:moveTo>
                <a:cubicBezTo>
                  <a:pt x="250388" y="200025"/>
                  <a:pt x="257264" y="203954"/>
                  <a:pt x="261193" y="210294"/>
                </a:cubicBezTo>
                <a:lnTo>
                  <a:pt x="339775" y="338882"/>
                </a:lnTo>
                <a:cubicBezTo>
                  <a:pt x="343793" y="345490"/>
                  <a:pt x="343972" y="353794"/>
                  <a:pt x="340221" y="360581"/>
                </a:cubicBezTo>
                <a:cubicBezTo>
                  <a:pt x="336471" y="367367"/>
                  <a:pt x="329238" y="371475"/>
                  <a:pt x="321469" y="371475"/>
                </a:cubicBezTo>
                <a:lnTo>
                  <a:pt x="78581" y="371475"/>
                </a:lnTo>
                <a:cubicBezTo>
                  <a:pt x="70634" y="371475"/>
                  <a:pt x="63222" y="367010"/>
                  <a:pt x="59561" y="359956"/>
                </a:cubicBezTo>
                <a:cubicBezTo>
                  <a:pt x="55900" y="352901"/>
                  <a:pt x="56436" y="344329"/>
                  <a:pt x="60990" y="337810"/>
                </a:cubicBezTo>
                <a:lnTo>
                  <a:pt x="110996" y="266373"/>
                </a:lnTo>
                <a:cubicBezTo>
                  <a:pt x="115014" y="260658"/>
                  <a:pt x="121533" y="257264"/>
                  <a:pt x="128588" y="257264"/>
                </a:cubicBezTo>
                <a:cubicBezTo>
                  <a:pt x="135642" y="257264"/>
                  <a:pt x="142161" y="260658"/>
                  <a:pt x="146179" y="266373"/>
                </a:cubicBezTo>
                <a:lnTo>
                  <a:pt x="169753" y="300127"/>
                </a:lnTo>
                <a:lnTo>
                  <a:pt x="224582" y="210383"/>
                </a:lnTo>
                <a:cubicBezTo>
                  <a:pt x="228511" y="204043"/>
                  <a:pt x="235387" y="200114"/>
                  <a:pt x="242888" y="200114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864836" y="3759200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BLIP Model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871186" y="4064000"/>
            <a:ext cx="3581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image captioning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867400" y="3530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584950" y="2997200"/>
            <a:ext cx="3898900" cy="1524000"/>
          </a:xfrm>
          <a:custGeom>
            <a:avLst/>
            <a:gdLst/>
            <a:ahLst/>
            <a:cxnLst/>
            <a:rect l="l" t="t" r="r" b="b"/>
            <a:pathLst>
              <a:path w="3898900" h="1524000">
                <a:moveTo>
                  <a:pt x="101605" y="0"/>
                </a:moveTo>
                <a:lnTo>
                  <a:pt x="3797295" y="0"/>
                </a:lnTo>
                <a:cubicBezTo>
                  <a:pt x="3853410" y="0"/>
                  <a:pt x="3898900" y="45490"/>
                  <a:pt x="3898900" y="101605"/>
                </a:cubicBezTo>
                <a:lnTo>
                  <a:pt x="3898900" y="1422395"/>
                </a:lnTo>
                <a:cubicBezTo>
                  <a:pt x="3898900" y="1478510"/>
                  <a:pt x="3853410" y="1524000"/>
                  <a:pt x="37972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8303578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737350" y="3759200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Prompts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743700" y="4064000"/>
            <a:ext cx="3581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art &amp; writing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03200" y="48260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Applications: </a:t>
            </a: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Art direction, Writing inspiration, Design concepts, Photography ideas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50" y="1930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Module 4: Creative Content Engine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91628" y="2794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871027" y="3073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0025" y="0"/>
                </a:moveTo>
                <a:cubicBezTo>
                  <a:pt x="231547" y="0"/>
                  <a:pt x="257175" y="19199"/>
                  <a:pt x="257175" y="42863"/>
                </a:cubicBezTo>
                <a:cubicBezTo>
                  <a:pt x="257175" y="52149"/>
                  <a:pt x="253246" y="60722"/>
                  <a:pt x="246459" y="67776"/>
                </a:cubicBezTo>
                <a:cubicBezTo>
                  <a:pt x="240566" y="73938"/>
                  <a:pt x="235744" y="81439"/>
                  <a:pt x="235744" y="90011"/>
                </a:cubicBezTo>
                <a:cubicBezTo>
                  <a:pt x="235744" y="103406"/>
                  <a:pt x="246638" y="114300"/>
                  <a:pt x="260033" y="114300"/>
                </a:cubicBezTo>
                <a:lnTo>
                  <a:pt x="300038" y="114300"/>
                </a:lnTo>
                <a:cubicBezTo>
                  <a:pt x="323701" y="114300"/>
                  <a:pt x="342900" y="133499"/>
                  <a:pt x="342900" y="157163"/>
                </a:cubicBezTo>
                <a:lnTo>
                  <a:pt x="342900" y="197168"/>
                </a:lnTo>
                <a:cubicBezTo>
                  <a:pt x="342900" y="210562"/>
                  <a:pt x="353794" y="221456"/>
                  <a:pt x="367189" y="221456"/>
                </a:cubicBezTo>
                <a:cubicBezTo>
                  <a:pt x="375672" y="221456"/>
                  <a:pt x="383262" y="216634"/>
                  <a:pt x="389424" y="210741"/>
                </a:cubicBezTo>
                <a:cubicBezTo>
                  <a:pt x="396478" y="204043"/>
                  <a:pt x="405051" y="200025"/>
                  <a:pt x="414337" y="200025"/>
                </a:cubicBezTo>
                <a:cubicBezTo>
                  <a:pt x="438001" y="200025"/>
                  <a:pt x="457200" y="225653"/>
                  <a:pt x="457200" y="257175"/>
                </a:cubicBezTo>
                <a:cubicBezTo>
                  <a:pt x="457200" y="288697"/>
                  <a:pt x="438001" y="314325"/>
                  <a:pt x="414337" y="314325"/>
                </a:cubicBezTo>
                <a:cubicBezTo>
                  <a:pt x="405051" y="314325"/>
                  <a:pt x="396389" y="310396"/>
                  <a:pt x="389424" y="303609"/>
                </a:cubicBezTo>
                <a:cubicBezTo>
                  <a:pt x="383262" y="297716"/>
                  <a:pt x="375761" y="292894"/>
                  <a:pt x="367189" y="292894"/>
                </a:cubicBezTo>
                <a:cubicBezTo>
                  <a:pt x="353794" y="292894"/>
                  <a:pt x="342900" y="303788"/>
                  <a:pt x="342900" y="317183"/>
                </a:cubicBezTo>
                <a:lnTo>
                  <a:pt x="342900" y="414338"/>
                </a:lnTo>
                <a:cubicBezTo>
                  <a:pt x="342900" y="438001"/>
                  <a:pt x="323701" y="457200"/>
                  <a:pt x="300038" y="457200"/>
                </a:cubicBezTo>
                <a:lnTo>
                  <a:pt x="249317" y="457200"/>
                </a:lnTo>
                <a:cubicBezTo>
                  <a:pt x="237887" y="457200"/>
                  <a:pt x="228600" y="447913"/>
                  <a:pt x="228600" y="436483"/>
                </a:cubicBezTo>
                <a:cubicBezTo>
                  <a:pt x="228600" y="428268"/>
                  <a:pt x="233779" y="421035"/>
                  <a:pt x="240387" y="416123"/>
                </a:cubicBezTo>
                <a:cubicBezTo>
                  <a:pt x="250746" y="408355"/>
                  <a:pt x="257175" y="397639"/>
                  <a:pt x="257175" y="385763"/>
                </a:cubicBezTo>
                <a:cubicBezTo>
                  <a:pt x="257175" y="362099"/>
                  <a:pt x="231547" y="342900"/>
                  <a:pt x="200025" y="342900"/>
                </a:cubicBezTo>
                <a:cubicBezTo>
                  <a:pt x="168503" y="342900"/>
                  <a:pt x="142875" y="362099"/>
                  <a:pt x="142875" y="385763"/>
                </a:cubicBezTo>
                <a:cubicBezTo>
                  <a:pt x="142875" y="397639"/>
                  <a:pt x="149304" y="408355"/>
                  <a:pt x="159663" y="416123"/>
                </a:cubicBezTo>
                <a:cubicBezTo>
                  <a:pt x="166271" y="421035"/>
                  <a:pt x="171450" y="428179"/>
                  <a:pt x="171450" y="436483"/>
                </a:cubicBezTo>
                <a:cubicBezTo>
                  <a:pt x="171450" y="447913"/>
                  <a:pt x="162163" y="457200"/>
                  <a:pt x="150733" y="457200"/>
                </a:cubicBezTo>
                <a:lnTo>
                  <a:pt x="42863" y="457200"/>
                </a:lnTo>
                <a:cubicBezTo>
                  <a:pt x="19199" y="457200"/>
                  <a:pt x="0" y="438001"/>
                  <a:pt x="0" y="414338"/>
                </a:cubicBezTo>
                <a:lnTo>
                  <a:pt x="0" y="306467"/>
                </a:lnTo>
                <a:cubicBezTo>
                  <a:pt x="0" y="295037"/>
                  <a:pt x="9287" y="285750"/>
                  <a:pt x="20717" y="285750"/>
                </a:cubicBezTo>
                <a:cubicBezTo>
                  <a:pt x="28932" y="285750"/>
                  <a:pt x="36165" y="290929"/>
                  <a:pt x="41077" y="297537"/>
                </a:cubicBezTo>
                <a:cubicBezTo>
                  <a:pt x="48845" y="307896"/>
                  <a:pt x="59561" y="314325"/>
                  <a:pt x="71438" y="314325"/>
                </a:cubicBezTo>
                <a:cubicBezTo>
                  <a:pt x="95101" y="314325"/>
                  <a:pt x="114300" y="288697"/>
                  <a:pt x="114300" y="257175"/>
                </a:cubicBezTo>
                <a:cubicBezTo>
                  <a:pt x="114300" y="225653"/>
                  <a:pt x="95101" y="200025"/>
                  <a:pt x="71438" y="200025"/>
                </a:cubicBezTo>
                <a:cubicBezTo>
                  <a:pt x="59561" y="200025"/>
                  <a:pt x="48845" y="206454"/>
                  <a:pt x="41077" y="216813"/>
                </a:cubicBezTo>
                <a:cubicBezTo>
                  <a:pt x="36165" y="223421"/>
                  <a:pt x="29021" y="228600"/>
                  <a:pt x="20717" y="228600"/>
                </a:cubicBezTo>
                <a:cubicBezTo>
                  <a:pt x="9287" y="228600"/>
                  <a:pt x="0" y="219313"/>
                  <a:pt x="0" y="207883"/>
                </a:cubicBezTo>
                <a:lnTo>
                  <a:pt x="0" y="157163"/>
                </a:lnTo>
                <a:cubicBezTo>
                  <a:pt x="0" y="133499"/>
                  <a:pt x="19199" y="114300"/>
                  <a:pt x="42863" y="114300"/>
                </a:cubicBezTo>
                <a:lnTo>
                  <a:pt x="140018" y="114300"/>
                </a:lnTo>
                <a:cubicBezTo>
                  <a:pt x="153412" y="114300"/>
                  <a:pt x="164306" y="103406"/>
                  <a:pt x="164306" y="90011"/>
                </a:cubicBezTo>
                <a:cubicBezTo>
                  <a:pt x="164306" y="81528"/>
                  <a:pt x="159484" y="73938"/>
                  <a:pt x="153591" y="67776"/>
                </a:cubicBezTo>
                <a:cubicBezTo>
                  <a:pt x="146893" y="60722"/>
                  <a:pt x="142875" y="52149"/>
                  <a:pt x="142875" y="42863"/>
                </a:cubicBezTo>
                <a:cubicBezTo>
                  <a:pt x="142875" y="19199"/>
                  <a:pt x="168503" y="0"/>
                  <a:pt x="200025" y="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62038" y="3962400"/>
            <a:ext cx="207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Concept Fusion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09550" y="4419600"/>
            <a:ext cx="378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Combines disparate ideas for innovative creative mashups.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87841" y="2794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867241" y="3073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228600"/>
                </a:moveTo>
                <a:cubicBezTo>
                  <a:pt x="457200" y="229404"/>
                  <a:pt x="457200" y="230207"/>
                  <a:pt x="457200" y="231011"/>
                </a:cubicBezTo>
                <a:cubicBezTo>
                  <a:pt x="456843" y="263604"/>
                  <a:pt x="427196" y="285750"/>
                  <a:pt x="394603" y="285750"/>
                </a:cubicBezTo>
                <a:lnTo>
                  <a:pt x="307181" y="285750"/>
                </a:lnTo>
                <a:cubicBezTo>
                  <a:pt x="283518" y="285750"/>
                  <a:pt x="264319" y="304949"/>
                  <a:pt x="264319" y="328613"/>
                </a:cubicBezTo>
                <a:cubicBezTo>
                  <a:pt x="264319" y="331649"/>
                  <a:pt x="264676" y="334595"/>
                  <a:pt x="265212" y="337453"/>
                </a:cubicBezTo>
                <a:cubicBezTo>
                  <a:pt x="267087" y="346561"/>
                  <a:pt x="271016" y="355312"/>
                  <a:pt x="274856" y="364153"/>
                </a:cubicBezTo>
                <a:cubicBezTo>
                  <a:pt x="280303" y="376476"/>
                  <a:pt x="285661" y="388709"/>
                  <a:pt x="285661" y="401657"/>
                </a:cubicBezTo>
                <a:cubicBezTo>
                  <a:pt x="285661" y="430054"/>
                  <a:pt x="266373" y="455861"/>
                  <a:pt x="237976" y="457021"/>
                </a:cubicBezTo>
                <a:cubicBezTo>
                  <a:pt x="234851" y="457111"/>
                  <a:pt x="231725" y="457200"/>
                  <a:pt x="228511" y="457200"/>
                </a:cubicBezTo>
                <a:cubicBezTo>
                  <a:pt x="102245" y="457200"/>
                  <a:pt x="-89" y="354866"/>
                  <a:pt x="-89" y="228600"/>
                </a:cubicBezTo>
                <a:cubicBezTo>
                  <a:pt x="-89" y="102334"/>
                  <a:pt x="102334" y="0"/>
                  <a:pt x="228600" y="0"/>
                </a:cubicBezTo>
                <a:cubicBezTo>
                  <a:pt x="354866" y="0"/>
                  <a:pt x="457200" y="102334"/>
                  <a:pt x="457200" y="228600"/>
                </a:cubicBezTo>
                <a:close/>
                <a:moveTo>
                  <a:pt x="114300" y="257175"/>
                </a:moveTo>
                <a:cubicBezTo>
                  <a:pt x="114300" y="241404"/>
                  <a:pt x="101496" y="228600"/>
                  <a:pt x="85725" y="228600"/>
                </a:cubicBezTo>
                <a:cubicBezTo>
                  <a:pt x="69954" y="228600"/>
                  <a:pt x="57150" y="241404"/>
                  <a:pt x="57150" y="257175"/>
                </a:cubicBezTo>
                <a:cubicBezTo>
                  <a:pt x="57150" y="272946"/>
                  <a:pt x="69954" y="285750"/>
                  <a:pt x="85725" y="285750"/>
                </a:cubicBezTo>
                <a:cubicBezTo>
                  <a:pt x="101496" y="285750"/>
                  <a:pt x="114300" y="272946"/>
                  <a:pt x="114300" y="257175"/>
                </a:cubicBezTo>
                <a:close/>
                <a:moveTo>
                  <a:pt x="114300" y="171450"/>
                </a:moveTo>
                <a:cubicBezTo>
                  <a:pt x="130071" y="171450"/>
                  <a:pt x="142875" y="158646"/>
                  <a:pt x="142875" y="142875"/>
                </a:cubicBezTo>
                <a:cubicBezTo>
                  <a:pt x="142875" y="127104"/>
                  <a:pt x="130071" y="114300"/>
                  <a:pt x="114300" y="114300"/>
                </a:cubicBezTo>
                <a:cubicBezTo>
                  <a:pt x="98529" y="114300"/>
                  <a:pt x="85725" y="127104"/>
                  <a:pt x="85725" y="142875"/>
                </a:cubicBezTo>
                <a:cubicBezTo>
                  <a:pt x="85725" y="158646"/>
                  <a:pt x="98529" y="171450"/>
                  <a:pt x="114300" y="171450"/>
                </a:cubicBezTo>
                <a:close/>
                <a:moveTo>
                  <a:pt x="257175" y="85725"/>
                </a:moveTo>
                <a:cubicBezTo>
                  <a:pt x="257175" y="69954"/>
                  <a:pt x="244371" y="57150"/>
                  <a:pt x="228600" y="57150"/>
                </a:cubicBezTo>
                <a:cubicBezTo>
                  <a:pt x="212829" y="57150"/>
                  <a:pt x="200025" y="69954"/>
                  <a:pt x="200025" y="85725"/>
                </a:cubicBezTo>
                <a:cubicBezTo>
                  <a:pt x="200025" y="101496"/>
                  <a:pt x="212829" y="114300"/>
                  <a:pt x="228600" y="114300"/>
                </a:cubicBezTo>
                <a:cubicBezTo>
                  <a:pt x="244371" y="114300"/>
                  <a:pt x="257175" y="101496"/>
                  <a:pt x="257175" y="85725"/>
                </a:cubicBezTo>
                <a:close/>
                <a:moveTo>
                  <a:pt x="342900" y="171450"/>
                </a:moveTo>
                <a:cubicBezTo>
                  <a:pt x="358671" y="171450"/>
                  <a:pt x="371475" y="158646"/>
                  <a:pt x="371475" y="142875"/>
                </a:cubicBezTo>
                <a:cubicBezTo>
                  <a:pt x="371475" y="127104"/>
                  <a:pt x="358671" y="114300"/>
                  <a:pt x="342900" y="114300"/>
                </a:cubicBezTo>
                <a:cubicBezTo>
                  <a:pt x="327129" y="114300"/>
                  <a:pt x="314325" y="127104"/>
                  <a:pt x="314325" y="142875"/>
                </a:cubicBezTo>
                <a:cubicBezTo>
                  <a:pt x="314325" y="158646"/>
                  <a:pt x="327129" y="171450"/>
                  <a:pt x="342900" y="17145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716780" y="3962400"/>
            <a:ext cx="275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Tone Transformation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05764" y="4419600"/>
            <a:ext cx="378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Adapts writing style to match any desired tone or brand voice.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584055" y="2794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863455" y="3073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29059" y="16341"/>
                </a:moveTo>
                <a:lnTo>
                  <a:pt x="284321" y="61079"/>
                </a:lnTo>
                <a:lnTo>
                  <a:pt x="396210" y="172968"/>
                </a:lnTo>
                <a:lnTo>
                  <a:pt x="440948" y="128230"/>
                </a:lnTo>
                <a:cubicBezTo>
                  <a:pt x="460504" y="108674"/>
                  <a:pt x="460504" y="77063"/>
                  <a:pt x="440948" y="57507"/>
                </a:cubicBezTo>
                <a:lnTo>
                  <a:pt x="399782" y="16341"/>
                </a:lnTo>
                <a:cubicBezTo>
                  <a:pt x="380226" y="-3215"/>
                  <a:pt x="348615" y="-3215"/>
                  <a:pt x="329059" y="16341"/>
                </a:cubicBezTo>
                <a:close/>
                <a:moveTo>
                  <a:pt x="249406" y="86797"/>
                </a:moveTo>
                <a:lnTo>
                  <a:pt x="248960" y="86886"/>
                </a:lnTo>
                <a:lnTo>
                  <a:pt x="120283" y="125462"/>
                </a:lnTo>
                <a:cubicBezTo>
                  <a:pt x="102513" y="130820"/>
                  <a:pt x="88404" y="144393"/>
                  <a:pt x="82510" y="162074"/>
                </a:cubicBezTo>
                <a:lnTo>
                  <a:pt x="3393" y="398085"/>
                </a:lnTo>
                <a:cubicBezTo>
                  <a:pt x="804" y="405854"/>
                  <a:pt x="1697" y="414338"/>
                  <a:pt x="5626" y="421303"/>
                </a:cubicBezTo>
                <a:lnTo>
                  <a:pt x="144393" y="282535"/>
                </a:lnTo>
                <a:cubicBezTo>
                  <a:pt x="143411" y="278963"/>
                  <a:pt x="142964" y="275302"/>
                  <a:pt x="142964" y="271463"/>
                </a:cubicBezTo>
                <a:cubicBezTo>
                  <a:pt x="142964" y="247799"/>
                  <a:pt x="162163" y="228600"/>
                  <a:pt x="185827" y="228600"/>
                </a:cubicBezTo>
                <a:cubicBezTo>
                  <a:pt x="209490" y="228600"/>
                  <a:pt x="228689" y="247799"/>
                  <a:pt x="228689" y="271463"/>
                </a:cubicBezTo>
                <a:cubicBezTo>
                  <a:pt x="228689" y="295126"/>
                  <a:pt x="209490" y="314325"/>
                  <a:pt x="185827" y="314325"/>
                </a:cubicBezTo>
                <a:cubicBezTo>
                  <a:pt x="181987" y="314325"/>
                  <a:pt x="178237" y="313789"/>
                  <a:pt x="174754" y="312896"/>
                </a:cubicBezTo>
                <a:lnTo>
                  <a:pt x="35987" y="451574"/>
                </a:lnTo>
                <a:cubicBezTo>
                  <a:pt x="42952" y="455503"/>
                  <a:pt x="51346" y="456396"/>
                  <a:pt x="59204" y="453807"/>
                </a:cubicBezTo>
                <a:lnTo>
                  <a:pt x="295215" y="374690"/>
                </a:lnTo>
                <a:cubicBezTo>
                  <a:pt x="312807" y="368796"/>
                  <a:pt x="326469" y="354687"/>
                  <a:pt x="331827" y="336917"/>
                </a:cubicBezTo>
                <a:lnTo>
                  <a:pt x="370403" y="208240"/>
                </a:lnTo>
                <a:lnTo>
                  <a:pt x="370493" y="207794"/>
                </a:lnTo>
                <a:lnTo>
                  <a:pt x="249495" y="86797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012555" y="39624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Creative Writing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201978" y="4419600"/>
            <a:ext cx="378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Generates original content, from marketing copy to stories.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000" y="1854200"/>
            <a:ext cx="4699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Module 5: Translation &amp; Multilingual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971800"/>
            <a:ext cx="4610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lightweight, enterprise-ready translation suite supporting major languages with cultural adaptation.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4191000"/>
            <a:ext cx="901700" cy="355600"/>
          </a:xfrm>
          <a:custGeom>
            <a:avLst/>
            <a:gdLst/>
            <a:ahLst/>
            <a:cxnLst/>
            <a:rect l="l" t="t" r="r" b="b"/>
            <a:pathLst>
              <a:path w="901700" h="355600">
                <a:moveTo>
                  <a:pt x="177800" y="0"/>
                </a:moveTo>
                <a:lnTo>
                  <a:pt x="723900" y="0"/>
                </a:lnTo>
                <a:cubicBezTo>
                  <a:pt x="822030" y="0"/>
                  <a:pt x="901700" y="79670"/>
                  <a:pt x="901700" y="177800"/>
                </a:cubicBezTo>
                <a:lnTo>
                  <a:pt x="901700" y="177800"/>
                </a:lnTo>
                <a:cubicBezTo>
                  <a:pt x="901700" y="275930"/>
                  <a:pt x="822030" y="355600"/>
                  <a:pt x="7239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54000" y="4191000"/>
            <a:ext cx="9906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French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61904" y="4191000"/>
            <a:ext cx="990600" cy="355600"/>
          </a:xfrm>
          <a:custGeom>
            <a:avLst/>
            <a:gdLst/>
            <a:ahLst/>
            <a:cxnLst/>
            <a:rect l="l" t="t" r="r" b="b"/>
            <a:pathLst>
              <a:path w="990600" h="355600">
                <a:moveTo>
                  <a:pt x="177800" y="0"/>
                </a:moveTo>
                <a:lnTo>
                  <a:pt x="812800" y="0"/>
                </a:lnTo>
                <a:cubicBezTo>
                  <a:pt x="910930" y="0"/>
                  <a:pt x="990600" y="79670"/>
                  <a:pt x="990600" y="177800"/>
                </a:cubicBezTo>
                <a:lnTo>
                  <a:pt x="990600" y="177800"/>
                </a:lnTo>
                <a:cubicBezTo>
                  <a:pt x="990600" y="275930"/>
                  <a:pt x="910930" y="355600"/>
                  <a:pt x="8128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261904" y="4191000"/>
            <a:ext cx="1079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Spanish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358866" y="4191000"/>
            <a:ext cx="990600" cy="355600"/>
          </a:xfrm>
          <a:custGeom>
            <a:avLst/>
            <a:gdLst/>
            <a:ahLst/>
            <a:cxnLst/>
            <a:rect l="l" t="t" r="r" b="b"/>
            <a:pathLst>
              <a:path w="990600" h="355600">
                <a:moveTo>
                  <a:pt x="177800" y="0"/>
                </a:moveTo>
                <a:lnTo>
                  <a:pt x="812800" y="0"/>
                </a:lnTo>
                <a:cubicBezTo>
                  <a:pt x="910930" y="0"/>
                  <a:pt x="990600" y="79670"/>
                  <a:pt x="990600" y="177800"/>
                </a:cubicBezTo>
                <a:lnTo>
                  <a:pt x="990600" y="177800"/>
                </a:lnTo>
                <a:cubicBezTo>
                  <a:pt x="990600" y="275930"/>
                  <a:pt x="910930" y="355600"/>
                  <a:pt x="8128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2358866" y="4191000"/>
            <a:ext cx="1079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German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445192" y="4191000"/>
            <a:ext cx="825500" cy="355600"/>
          </a:xfrm>
          <a:custGeom>
            <a:avLst/>
            <a:gdLst/>
            <a:ahLst/>
            <a:cxnLst/>
            <a:rect l="l" t="t" r="r" b="b"/>
            <a:pathLst>
              <a:path w="825500" h="355600">
                <a:moveTo>
                  <a:pt x="177800" y="0"/>
                </a:moveTo>
                <a:lnTo>
                  <a:pt x="647700" y="0"/>
                </a:lnTo>
                <a:cubicBezTo>
                  <a:pt x="745830" y="0"/>
                  <a:pt x="825500" y="79670"/>
                  <a:pt x="825500" y="177800"/>
                </a:cubicBezTo>
                <a:lnTo>
                  <a:pt x="825500" y="177800"/>
                </a:lnTo>
                <a:cubicBezTo>
                  <a:pt x="825500" y="275930"/>
                  <a:pt x="745830" y="355600"/>
                  <a:pt x="647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445192" y="4191000"/>
            <a:ext cx="9144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Italian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4000" y="4648200"/>
            <a:ext cx="1282700" cy="355600"/>
          </a:xfrm>
          <a:custGeom>
            <a:avLst/>
            <a:gdLst/>
            <a:ahLst/>
            <a:cxnLst/>
            <a:rect l="l" t="t" r="r" b="b"/>
            <a:pathLst>
              <a:path w="1282700" h="355600">
                <a:moveTo>
                  <a:pt x="177800" y="0"/>
                </a:moveTo>
                <a:lnTo>
                  <a:pt x="1104900" y="0"/>
                </a:lnTo>
                <a:cubicBezTo>
                  <a:pt x="1203030" y="0"/>
                  <a:pt x="1282700" y="79670"/>
                  <a:pt x="1282700" y="177800"/>
                </a:cubicBezTo>
                <a:lnTo>
                  <a:pt x="1282700" y="177800"/>
                </a:lnTo>
                <a:cubicBezTo>
                  <a:pt x="1282700" y="275930"/>
                  <a:pt x="1203030" y="355600"/>
                  <a:pt x="11049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C96A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254000" y="4648200"/>
            <a:ext cx="13716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Universal</a:t>
            </a:r>
            <a:endParaRPr lang="en-US" sz="1600" dirty="0"/>
          </a:p>
        </p:txBody>
      </p:sp>
      <p:pic>
        <p:nvPicPr>
          <p:cNvPr id="17" name="Image 1"/>
          <p:cNvPicPr>
            <a:picLocks noChangeAspect="1"/>
          </p:cNvPicPr>
          <p:nvPr/>
        </p:nvPicPr>
        <p:blipFill>
          <a:blip r:embed="rId4"/>
          <a:srcRect l="5583" r="5583"/>
          <a:stretch/>
        </p:blipFill>
        <p:spPr>
          <a:xfrm>
            <a:off x="5171440" y="889000"/>
            <a:ext cx="6769100" cy="5080000"/>
          </a:xfrm>
          <a:prstGeom prst="roundRect">
            <a:avLst>
              <a:gd name="adj" fmla="val 2000"/>
            </a:avLst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pic>
        <p:nvPicPr>
          <p:cNvPr id="5" name="Image 1" descr="https://kimi-web-img.moonshot.cn/img/img.freepik.com/d49d90f1a4b1b2527b9c6173295286e5a56995a8.jpg"/>
          <p:cNvPicPr>
            <a:picLocks noChangeAspect="1"/>
          </p:cNvPicPr>
          <p:nvPr/>
        </p:nvPicPr>
        <p:blipFill>
          <a:blip r:embed="rId4"/>
          <a:srcRect t="4955" b="4955"/>
          <a:stretch/>
        </p:blipFill>
        <p:spPr>
          <a:xfrm>
            <a:off x="254000" y="889000"/>
            <a:ext cx="5638800" cy="5080000"/>
          </a:xfrm>
          <a:prstGeom prst="roundRect">
            <a:avLst>
              <a:gd name="adj" fmla="val 2000"/>
            </a:avLst>
          </a:prstGeom>
        </p:spPr>
      </p:pic>
      <p:sp>
        <p:nvSpPr>
          <p:cNvPr id="6" name="Text 2"/>
          <p:cNvSpPr/>
          <p:nvPr/>
        </p:nvSpPr>
        <p:spPr>
          <a:xfrm>
            <a:off x="6299200" y="1346200"/>
            <a:ext cx="5829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Module 6: AI Image Generation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299200" y="2463800"/>
            <a:ext cx="574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Powered by Stable Diffusion, this module allows users to create publication-grade visuals from text prompts.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99200" y="33782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76200" y="0"/>
                </a:moveTo>
                <a:lnTo>
                  <a:pt x="5562600" y="0"/>
                </a:lnTo>
                <a:cubicBezTo>
                  <a:pt x="5604656" y="0"/>
                  <a:pt x="5638800" y="34144"/>
                  <a:pt x="5638800" y="76200"/>
                </a:cubicBezTo>
                <a:lnTo>
                  <a:pt x="5638800" y="533400"/>
                </a:lnTo>
                <a:cubicBezTo>
                  <a:pt x="5638800" y="575456"/>
                  <a:pt x="5604656" y="609600"/>
                  <a:pt x="55626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6553200" y="3581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2700" y="25400"/>
                </a:moveTo>
                <a:cubicBezTo>
                  <a:pt x="5675" y="25400"/>
                  <a:pt x="0" y="31075"/>
                  <a:pt x="0" y="38100"/>
                </a:cubicBezTo>
                <a:cubicBezTo>
                  <a:pt x="0" y="45125"/>
                  <a:pt x="5675" y="50800"/>
                  <a:pt x="12700" y="50800"/>
                </a:cubicBezTo>
                <a:lnTo>
                  <a:pt x="47109" y="50800"/>
                </a:lnTo>
                <a:cubicBezTo>
                  <a:pt x="51991" y="62032"/>
                  <a:pt x="63182" y="69850"/>
                  <a:pt x="76200" y="69850"/>
                </a:cubicBezTo>
                <a:cubicBezTo>
                  <a:pt x="89218" y="69850"/>
                  <a:pt x="100409" y="62032"/>
                  <a:pt x="105291" y="50800"/>
                </a:cubicBezTo>
                <a:lnTo>
                  <a:pt x="190500" y="50800"/>
                </a:lnTo>
                <a:cubicBezTo>
                  <a:pt x="197525" y="50800"/>
                  <a:pt x="203200" y="45125"/>
                  <a:pt x="203200" y="38100"/>
                </a:cubicBezTo>
                <a:cubicBezTo>
                  <a:pt x="203200" y="31075"/>
                  <a:pt x="197525" y="25400"/>
                  <a:pt x="190500" y="25400"/>
                </a:cubicBezTo>
                <a:lnTo>
                  <a:pt x="105291" y="25400"/>
                </a:lnTo>
                <a:cubicBezTo>
                  <a:pt x="100409" y="14168"/>
                  <a:pt x="89218" y="6350"/>
                  <a:pt x="76200" y="6350"/>
                </a:cubicBezTo>
                <a:cubicBezTo>
                  <a:pt x="63182" y="6350"/>
                  <a:pt x="51991" y="14168"/>
                  <a:pt x="47109" y="25400"/>
                </a:cubicBezTo>
                <a:lnTo>
                  <a:pt x="12700" y="25400"/>
                </a:lnTo>
                <a:close/>
                <a:moveTo>
                  <a:pt x="12700" y="88900"/>
                </a:move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10609" y="114300"/>
                </a:lnTo>
                <a:cubicBezTo>
                  <a:pt x="115491" y="125532"/>
                  <a:pt x="126683" y="133350"/>
                  <a:pt x="139700" y="133350"/>
                </a:cubicBezTo>
                <a:cubicBezTo>
                  <a:pt x="152718" y="133350"/>
                  <a:pt x="163909" y="125532"/>
                  <a:pt x="168791" y="114300"/>
                </a:cubicBezTo>
                <a:lnTo>
                  <a:pt x="190500" y="114300"/>
                </a:lnTo>
                <a:cubicBezTo>
                  <a:pt x="197525" y="114300"/>
                  <a:pt x="203200" y="108625"/>
                  <a:pt x="203200" y="101600"/>
                </a:cubicBezTo>
                <a:cubicBezTo>
                  <a:pt x="203200" y="94575"/>
                  <a:pt x="197525" y="88900"/>
                  <a:pt x="190500" y="88900"/>
                </a:cubicBezTo>
                <a:lnTo>
                  <a:pt x="168791" y="88900"/>
                </a:lnTo>
                <a:cubicBezTo>
                  <a:pt x="163909" y="77668"/>
                  <a:pt x="152718" y="69850"/>
                  <a:pt x="139700" y="69850"/>
                </a:cubicBezTo>
                <a:cubicBezTo>
                  <a:pt x="126683" y="69850"/>
                  <a:pt x="115491" y="77668"/>
                  <a:pt x="110609" y="88900"/>
                </a:cubicBezTo>
                <a:lnTo>
                  <a:pt x="12700" y="88900"/>
                </a:lnTo>
                <a:close/>
                <a:moveTo>
                  <a:pt x="12700" y="152400"/>
                </a:moveTo>
                <a:cubicBezTo>
                  <a:pt x="5675" y="152400"/>
                  <a:pt x="0" y="158075"/>
                  <a:pt x="0" y="165100"/>
                </a:cubicBezTo>
                <a:cubicBezTo>
                  <a:pt x="0" y="172125"/>
                  <a:pt x="5675" y="177800"/>
                  <a:pt x="12700" y="177800"/>
                </a:cubicBezTo>
                <a:lnTo>
                  <a:pt x="34409" y="177800"/>
                </a:lnTo>
                <a:cubicBezTo>
                  <a:pt x="39291" y="189032"/>
                  <a:pt x="50483" y="196850"/>
                  <a:pt x="63500" y="196850"/>
                </a:cubicBezTo>
                <a:cubicBezTo>
                  <a:pt x="76518" y="196850"/>
                  <a:pt x="87709" y="189032"/>
                  <a:pt x="92591" y="177800"/>
                </a:cubicBezTo>
                <a:lnTo>
                  <a:pt x="190500" y="177800"/>
                </a:lnTo>
                <a:cubicBezTo>
                  <a:pt x="197525" y="177800"/>
                  <a:pt x="203200" y="172125"/>
                  <a:pt x="203200" y="165100"/>
                </a:cubicBezTo>
                <a:cubicBezTo>
                  <a:pt x="203200" y="158075"/>
                  <a:pt x="197525" y="152400"/>
                  <a:pt x="190500" y="152400"/>
                </a:cubicBezTo>
                <a:lnTo>
                  <a:pt x="92591" y="152400"/>
                </a:lnTo>
                <a:cubicBezTo>
                  <a:pt x="87709" y="141168"/>
                  <a:pt x="76518" y="133350"/>
                  <a:pt x="63500" y="133350"/>
                </a:cubicBezTo>
                <a:cubicBezTo>
                  <a:pt x="50483" y="133350"/>
                  <a:pt x="39291" y="141168"/>
                  <a:pt x="34409" y="152400"/>
                </a:cubicBezTo>
                <a:lnTo>
                  <a:pt x="12700" y="152400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858000" y="3530600"/>
            <a:ext cx="173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 Artistic Styles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299200" y="41402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76200" y="0"/>
                </a:moveTo>
                <a:lnTo>
                  <a:pt x="5562600" y="0"/>
                </a:lnTo>
                <a:cubicBezTo>
                  <a:pt x="5604656" y="0"/>
                  <a:pt x="5638800" y="34144"/>
                  <a:pt x="5638800" y="76200"/>
                </a:cubicBezTo>
                <a:lnTo>
                  <a:pt x="5638800" y="533400"/>
                </a:lnTo>
                <a:cubicBezTo>
                  <a:pt x="5638800" y="575456"/>
                  <a:pt x="5604656" y="609600"/>
                  <a:pt x="55626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6527800" y="43434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65060" y="83542"/>
                </a:moveTo>
                <a:cubicBezTo>
                  <a:pt x="169902" y="82233"/>
                  <a:pt x="174982" y="84534"/>
                  <a:pt x="177165" y="89019"/>
                </a:cubicBezTo>
                <a:lnTo>
                  <a:pt x="184547" y="103942"/>
                </a:lnTo>
                <a:cubicBezTo>
                  <a:pt x="188635" y="104497"/>
                  <a:pt x="192643" y="105608"/>
                  <a:pt x="196413" y="107156"/>
                </a:cubicBezTo>
                <a:lnTo>
                  <a:pt x="210304" y="97909"/>
                </a:lnTo>
                <a:cubicBezTo>
                  <a:pt x="214471" y="95131"/>
                  <a:pt x="219988" y="95687"/>
                  <a:pt x="223520" y="99219"/>
                </a:cubicBezTo>
                <a:lnTo>
                  <a:pt x="231140" y="106839"/>
                </a:lnTo>
                <a:cubicBezTo>
                  <a:pt x="234672" y="110371"/>
                  <a:pt x="235228" y="115927"/>
                  <a:pt x="232450" y="120055"/>
                </a:cubicBezTo>
                <a:lnTo>
                  <a:pt x="223203" y="133906"/>
                </a:lnTo>
                <a:cubicBezTo>
                  <a:pt x="223957" y="135771"/>
                  <a:pt x="224631" y="137716"/>
                  <a:pt x="225187" y="139740"/>
                </a:cubicBezTo>
                <a:cubicBezTo>
                  <a:pt x="225742" y="141764"/>
                  <a:pt x="226100" y="143748"/>
                  <a:pt x="226377" y="145772"/>
                </a:cubicBezTo>
                <a:lnTo>
                  <a:pt x="241340" y="153154"/>
                </a:lnTo>
                <a:cubicBezTo>
                  <a:pt x="245824" y="155377"/>
                  <a:pt x="248126" y="160457"/>
                  <a:pt x="246817" y="165259"/>
                </a:cubicBezTo>
                <a:lnTo>
                  <a:pt x="244038" y="175657"/>
                </a:lnTo>
                <a:cubicBezTo>
                  <a:pt x="242729" y="180459"/>
                  <a:pt x="238244" y="183713"/>
                  <a:pt x="233243" y="183396"/>
                </a:cubicBezTo>
                <a:lnTo>
                  <a:pt x="216575" y="182324"/>
                </a:lnTo>
                <a:cubicBezTo>
                  <a:pt x="214074" y="185539"/>
                  <a:pt x="211177" y="188516"/>
                  <a:pt x="207883" y="191056"/>
                </a:cubicBezTo>
                <a:lnTo>
                  <a:pt x="208955" y="207685"/>
                </a:lnTo>
                <a:cubicBezTo>
                  <a:pt x="209272" y="212685"/>
                  <a:pt x="206018" y="217210"/>
                  <a:pt x="201216" y="218480"/>
                </a:cubicBezTo>
                <a:lnTo>
                  <a:pt x="190818" y="221258"/>
                </a:lnTo>
                <a:cubicBezTo>
                  <a:pt x="185976" y="222567"/>
                  <a:pt x="180935" y="220266"/>
                  <a:pt x="178713" y="215781"/>
                </a:cubicBezTo>
                <a:lnTo>
                  <a:pt x="171331" y="200858"/>
                </a:lnTo>
                <a:cubicBezTo>
                  <a:pt x="167243" y="200303"/>
                  <a:pt x="163235" y="199192"/>
                  <a:pt x="159464" y="197644"/>
                </a:cubicBezTo>
                <a:lnTo>
                  <a:pt x="145574" y="206891"/>
                </a:lnTo>
                <a:cubicBezTo>
                  <a:pt x="141407" y="209669"/>
                  <a:pt x="135890" y="209113"/>
                  <a:pt x="132358" y="205581"/>
                </a:cubicBezTo>
                <a:lnTo>
                  <a:pt x="124738" y="197961"/>
                </a:lnTo>
                <a:cubicBezTo>
                  <a:pt x="121206" y="194429"/>
                  <a:pt x="120650" y="188913"/>
                  <a:pt x="123428" y="184745"/>
                </a:cubicBezTo>
                <a:lnTo>
                  <a:pt x="132675" y="170855"/>
                </a:lnTo>
                <a:cubicBezTo>
                  <a:pt x="131921" y="168989"/>
                  <a:pt x="131247" y="167045"/>
                  <a:pt x="130691" y="165021"/>
                </a:cubicBezTo>
                <a:cubicBezTo>
                  <a:pt x="130135" y="162997"/>
                  <a:pt x="129778" y="160973"/>
                  <a:pt x="129500" y="158988"/>
                </a:cubicBezTo>
                <a:lnTo>
                  <a:pt x="114538" y="151606"/>
                </a:lnTo>
                <a:cubicBezTo>
                  <a:pt x="110053" y="149384"/>
                  <a:pt x="107791" y="144304"/>
                  <a:pt x="109061" y="139502"/>
                </a:cubicBezTo>
                <a:lnTo>
                  <a:pt x="111839" y="129103"/>
                </a:lnTo>
                <a:cubicBezTo>
                  <a:pt x="113149" y="124301"/>
                  <a:pt x="117634" y="121047"/>
                  <a:pt x="122634" y="121364"/>
                </a:cubicBezTo>
                <a:lnTo>
                  <a:pt x="139263" y="122436"/>
                </a:lnTo>
                <a:cubicBezTo>
                  <a:pt x="141764" y="119221"/>
                  <a:pt x="144661" y="116245"/>
                  <a:pt x="147955" y="113705"/>
                </a:cubicBezTo>
                <a:lnTo>
                  <a:pt x="146883" y="97115"/>
                </a:lnTo>
                <a:cubicBezTo>
                  <a:pt x="146566" y="92115"/>
                  <a:pt x="149820" y="87590"/>
                  <a:pt x="154622" y="86320"/>
                </a:cubicBezTo>
                <a:lnTo>
                  <a:pt x="165021" y="83542"/>
                </a:lnTo>
                <a:close/>
                <a:moveTo>
                  <a:pt x="177959" y="134938"/>
                </a:moveTo>
                <a:cubicBezTo>
                  <a:pt x="168321" y="134948"/>
                  <a:pt x="160505" y="142782"/>
                  <a:pt x="160516" y="152420"/>
                </a:cubicBezTo>
                <a:cubicBezTo>
                  <a:pt x="160527" y="162058"/>
                  <a:pt x="168361" y="169873"/>
                  <a:pt x="177998" y="169863"/>
                </a:cubicBezTo>
                <a:cubicBezTo>
                  <a:pt x="187636" y="169852"/>
                  <a:pt x="195452" y="162018"/>
                  <a:pt x="195441" y="152380"/>
                </a:cubicBezTo>
                <a:cubicBezTo>
                  <a:pt x="195430" y="142742"/>
                  <a:pt x="187597" y="134927"/>
                  <a:pt x="177959" y="134938"/>
                </a:cubicBezTo>
                <a:close/>
                <a:moveTo>
                  <a:pt x="89257" y="-18058"/>
                </a:moveTo>
                <a:lnTo>
                  <a:pt x="99655" y="-15280"/>
                </a:lnTo>
                <a:cubicBezTo>
                  <a:pt x="104458" y="-13970"/>
                  <a:pt x="107712" y="-9446"/>
                  <a:pt x="107394" y="-4485"/>
                </a:cubicBezTo>
                <a:lnTo>
                  <a:pt x="106323" y="12105"/>
                </a:lnTo>
                <a:cubicBezTo>
                  <a:pt x="109617" y="14645"/>
                  <a:pt x="112514" y="17582"/>
                  <a:pt x="115014" y="20836"/>
                </a:cubicBezTo>
                <a:lnTo>
                  <a:pt x="131683" y="19764"/>
                </a:lnTo>
                <a:cubicBezTo>
                  <a:pt x="136644" y="19447"/>
                  <a:pt x="141168" y="22701"/>
                  <a:pt x="142478" y="27503"/>
                </a:cubicBezTo>
                <a:lnTo>
                  <a:pt x="145256" y="37902"/>
                </a:lnTo>
                <a:cubicBezTo>
                  <a:pt x="146526" y="42704"/>
                  <a:pt x="144264" y="47784"/>
                  <a:pt x="139779" y="50006"/>
                </a:cubicBezTo>
                <a:lnTo>
                  <a:pt x="124817" y="57388"/>
                </a:lnTo>
                <a:cubicBezTo>
                  <a:pt x="124539" y="59412"/>
                  <a:pt x="124143" y="61436"/>
                  <a:pt x="123627" y="63421"/>
                </a:cubicBezTo>
                <a:cubicBezTo>
                  <a:pt x="123111" y="65405"/>
                  <a:pt x="122396" y="67389"/>
                  <a:pt x="121642" y="69255"/>
                </a:cubicBezTo>
                <a:lnTo>
                  <a:pt x="130889" y="83145"/>
                </a:lnTo>
                <a:cubicBezTo>
                  <a:pt x="133668" y="87313"/>
                  <a:pt x="133112" y="92829"/>
                  <a:pt x="129580" y="96361"/>
                </a:cubicBezTo>
                <a:lnTo>
                  <a:pt x="121960" y="103981"/>
                </a:lnTo>
                <a:cubicBezTo>
                  <a:pt x="118428" y="107513"/>
                  <a:pt x="112911" y="108069"/>
                  <a:pt x="108744" y="105291"/>
                </a:cubicBezTo>
                <a:lnTo>
                  <a:pt x="94853" y="96044"/>
                </a:lnTo>
                <a:cubicBezTo>
                  <a:pt x="91083" y="97592"/>
                  <a:pt x="87074" y="98703"/>
                  <a:pt x="82987" y="99258"/>
                </a:cubicBezTo>
                <a:lnTo>
                  <a:pt x="75605" y="114181"/>
                </a:lnTo>
                <a:cubicBezTo>
                  <a:pt x="73382" y="118666"/>
                  <a:pt x="68302" y="120928"/>
                  <a:pt x="63500" y="119658"/>
                </a:cubicBezTo>
                <a:lnTo>
                  <a:pt x="53102" y="116880"/>
                </a:lnTo>
                <a:cubicBezTo>
                  <a:pt x="48260" y="115570"/>
                  <a:pt x="45045" y="111046"/>
                  <a:pt x="45363" y="106085"/>
                </a:cubicBezTo>
                <a:lnTo>
                  <a:pt x="46434" y="89456"/>
                </a:lnTo>
                <a:cubicBezTo>
                  <a:pt x="43140" y="86916"/>
                  <a:pt x="40243" y="83979"/>
                  <a:pt x="37743" y="80724"/>
                </a:cubicBezTo>
                <a:lnTo>
                  <a:pt x="21074" y="81796"/>
                </a:lnTo>
                <a:cubicBezTo>
                  <a:pt x="16113" y="82113"/>
                  <a:pt x="11589" y="78859"/>
                  <a:pt x="10279" y="74057"/>
                </a:cubicBezTo>
                <a:lnTo>
                  <a:pt x="7501" y="63659"/>
                </a:lnTo>
                <a:cubicBezTo>
                  <a:pt x="6231" y="58857"/>
                  <a:pt x="8493" y="53777"/>
                  <a:pt x="12978" y="51554"/>
                </a:cubicBezTo>
                <a:lnTo>
                  <a:pt x="27940" y="44172"/>
                </a:lnTo>
                <a:cubicBezTo>
                  <a:pt x="28218" y="42148"/>
                  <a:pt x="28615" y="40164"/>
                  <a:pt x="29131" y="38140"/>
                </a:cubicBezTo>
                <a:cubicBezTo>
                  <a:pt x="29686" y="36116"/>
                  <a:pt x="30321" y="34171"/>
                  <a:pt x="31115" y="32306"/>
                </a:cubicBezTo>
                <a:lnTo>
                  <a:pt x="21868" y="18455"/>
                </a:lnTo>
                <a:cubicBezTo>
                  <a:pt x="19090" y="14288"/>
                  <a:pt x="19645" y="8771"/>
                  <a:pt x="23178" y="5239"/>
                </a:cubicBezTo>
                <a:lnTo>
                  <a:pt x="30798" y="-2381"/>
                </a:lnTo>
                <a:cubicBezTo>
                  <a:pt x="34330" y="-5913"/>
                  <a:pt x="39846" y="-6469"/>
                  <a:pt x="44013" y="-3691"/>
                </a:cubicBezTo>
                <a:lnTo>
                  <a:pt x="57904" y="5556"/>
                </a:lnTo>
                <a:cubicBezTo>
                  <a:pt x="61674" y="4008"/>
                  <a:pt x="65683" y="2897"/>
                  <a:pt x="69771" y="2342"/>
                </a:cubicBezTo>
                <a:lnTo>
                  <a:pt x="77152" y="-12581"/>
                </a:lnTo>
                <a:cubicBezTo>
                  <a:pt x="79375" y="-17066"/>
                  <a:pt x="84415" y="-19328"/>
                  <a:pt x="89257" y="-18058"/>
                </a:cubicBezTo>
                <a:close/>
                <a:moveTo>
                  <a:pt x="76359" y="33338"/>
                </a:moveTo>
                <a:cubicBezTo>
                  <a:pt x="66721" y="33338"/>
                  <a:pt x="58896" y="41162"/>
                  <a:pt x="58896" y="50800"/>
                </a:cubicBezTo>
                <a:cubicBezTo>
                  <a:pt x="58896" y="60438"/>
                  <a:pt x="66721" y="68263"/>
                  <a:pt x="76359" y="68263"/>
                </a:cubicBezTo>
                <a:cubicBezTo>
                  <a:pt x="85997" y="68263"/>
                  <a:pt x="93821" y="60438"/>
                  <a:pt x="93821" y="50800"/>
                </a:cubicBezTo>
                <a:cubicBezTo>
                  <a:pt x="93821" y="41162"/>
                  <a:pt x="85997" y="33338"/>
                  <a:pt x="76359" y="33338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858000" y="42926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Control &amp; Prompt Optimization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299200" y="49022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76200" y="0"/>
                </a:moveTo>
                <a:lnTo>
                  <a:pt x="5562600" y="0"/>
                </a:lnTo>
                <a:cubicBezTo>
                  <a:pt x="5604656" y="0"/>
                  <a:pt x="5638800" y="34144"/>
                  <a:pt x="5638800" y="76200"/>
                </a:cubicBezTo>
                <a:lnTo>
                  <a:pt x="5638800" y="533400"/>
                </a:lnTo>
                <a:cubicBezTo>
                  <a:pt x="5638800" y="575456"/>
                  <a:pt x="5604656" y="609600"/>
                  <a:pt x="55626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6565900" y="51054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01600" y="12700"/>
                </a:moveTo>
                <a:cubicBezTo>
                  <a:pt x="101600" y="5675"/>
                  <a:pt x="95925" y="0"/>
                  <a:pt x="88900" y="0"/>
                </a:cubicBezTo>
                <a:cubicBezTo>
                  <a:pt x="81875" y="0"/>
                  <a:pt x="76200" y="5675"/>
                  <a:pt x="76200" y="12700"/>
                </a:cubicBezTo>
                <a:lnTo>
                  <a:pt x="76200" y="96322"/>
                </a:lnTo>
                <a:lnTo>
                  <a:pt x="59769" y="79891"/>
                </a:lnTo>
                <a:cubicBezTo>
                  <a:pt x="54808" y="74930"/>
                  <a:pt x="46752" y="74930"/>
                  <a:pt x="41791" y="79891"/>
                </a:cubicBezTo>
                <a:cubicBezTo>
                  <a:pt x="36830" y="84852"/>
                  <a:pt x="36830" y="92908"/>
                  <a:pt x="41791" y="97869"/>
                </a:cubicBezTo>
                <a:lnTo>
                  <a:pt x="79891" y="135969"/>
                </a:lnTo>
                <a:cubicBezTo>
                  <a:pt x="84852" y="140930"/>
                  <a:pt x="92908" y="140930"/>
                  <a:pt x="97869" y="135969"/>
                </a:cubicBezTo>
                <a:lnTo>
                  <a:pt x="135969" y="97869"/>
                </a:lnTo>
                <a:cubicBezTo>
                  <a:pt x="140930" y="92908"/>
                  <a:pt x="140930" y="84852"/>
                  <a:pt x="135969" y="79891"/>
                </a:cubicBezTo>
                <a:cubicBezTo>
                  <a:pt x="131008" y="74930"/>
                  <a:pt x="122952" y="74930"/>
                  <a:pt x="117991" y="79891"/>
                </a:cubicBezTo>
                <a:lnTo>
                  <a:pt x="101600" y="96322"/>
                </a:lnTo>
                <a:lnTo>
                  <a:pt x="101600" y="12700"/>
                </a:lnTo>
                <a:close/>
                <a:moveTo>
                  <a:pt x="25400" y="127000"/>
                </a:moveTo>
                <a:cubicBezTo>
                  <a:pt x="11390" y="127000"/>
                  <a:pt x="0" y="138390"/>
                  <a:pt x="0" y="152400"/>
                </a:cubicBezTo>
                <a:lnTo>
                  <a:pt x="0" y="165100"/>
                </a:lnTo>
                <a:cubicBezTo>
                  <a:pt x="0" y="179110"/>
                  <a:pt x="11390" y="190500"/>
                  <a:pt x="25400" y="190500"/>
                </a:cubicBezTo>
                <a:lnTo>
                  <a:pt x="152400" y="190500"/>
                </a:lnTo>
                <a:cubicBezTo>
                  <a:pt x="166410" y="190500"/>
                  <a:pt x="177800" y="179110"/>
                  <a:pt x="177800" y="165100"/>
                </a:cubicBezTo>
                <a:lnTo>
                  <a:pt x="177800" y="152400"/>
                </a:lnTo>
                <a:cubicBezTo>
                  <a:pt x="177800" y="138390"/>
                  <a:pt x="166410" y="127000"/>
                  <a:pt x="152400" y="127000"/>
                </a:cubicBezTo>
                <a:lnTo>
                  <a:pt x="133787" y="127000"/>
                </a:lnTo>
                <a:lnTo>
                  <a:pt x="111323" y="149463"/>
                </a:lnTo>
                <a:cubicBezTo>
                  <a:pt x="98941" y="161846"/>
                  <a:pt x="78819" y="161846"/>
                  <a:pt x="66437" y="149463"/>
                </a:cubicBezTo>
                <a:lnTo>
                  <a:pt x="44013" y="127000"/>
                </a:lnTo>
                <a:lnTo>
                  <a:pt x="25400" y="127000"/>
                </a:lnTo>
                <a:close/>
                <a:moveTo>
                  <a:pt x="146050" y="149225"/>
                </a:moveTo>
                <a:cubicBezTo>
                  <a:pt x="151307" y="149225"/>
                  <a:pt x="155575" y="153493"/>
                  <a:pt x="155575" y="158750"/>
                </a:cubicBezTo>
                <a:cubicBezTo>
                  <a:pt x="155575" y="164007"/>
                  <a:pt x="151307" y="168275"/>
                  <a:pt x="146050" y="168275"/>
                </a:cubicBezTo>
                <a:cubicBezTo>
                  <a:pt x="140793" y="168275"/>
                  <a:pt x="136525" y="164007"/>
                  <a:pt x="136525" y="158750"/>
                </a:cubicBezTo>
                <a:cubicBezTo>
                  <a:pt x="136525" y="153493"/>
                  <a:pt x="140793" y="149225"/>
                  <a:pt x="146050" y="149225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6858000" y="5054600"/>
            <a:ext cx="280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Quality Output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18472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Achievements &amp; Impact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50" y="1422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NLP Concepts Demonstrated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54000" y="2286000"/>
            <a:ext cx="3695700" cy="1117600"/>
          </a:xfrm>
          <a:custGeom>
            <a:avLst/>
            <a:gdLst/>
            <a:ahLst/>
            <a:cxnLst/>
            <a:rect l="l" t="t" r="r" b="b"/>
            <a:pathLst>
              <a:path w="3695700" h="11176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15999"/>
                </a:lnTo>
                <a:cubicBezTo>
                  <a:pt x="3695700" y="1072112"/>
                  <a:pt x="3650212" y="1117600"/>
                  <a:pt x="35940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57200" y="2489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Processing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29464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Tokenization, POS Tagging, NER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214" y="2286000"/>
            <a:ext cx="3695700" cy="1117600"/>
          </a:xfrm>
          <a:custGeom>
            <a:avLst/>
            <a:gdLst/>
            <a:ahLst/>
            <a:cxnLst/>
            <a:rect l="l" t="t" r="r" b="b"/>
            <a:pathLst>
              <a:path w="3695700" h="11176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15999"/>
                </a:lnTo>
                <a:cubicBezTo>
                  <a:pt x="3695700" y="1072112"/>
                  <a:pt x="3650212" y="1117600"/>
                  <a:pt x="35940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453414" y="2489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Analysis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53414" y="29464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Sentiment, Readability, Keywords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246428" y="2286000"/>
            <a:ext cx="3695700" cy="1117600"/>
          </a:xfrm>
          <a:custGeom>
            <a:avLst/>
            <a:gdLst/>
            <a:ahLst/>
            <a:cxnLst/>
            <a:rect l="l" t="t" r="r" b="b"/>
            <a:pathLst>
              <a:path w="3695700" h="11176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15999"/>
                </a:lnTo>
                <a:cubicBezTo>
                  <a:pt x="3695700" y="1072112"/>
                  <a:pt x="3650212" y="1117600"/>
                  <a:pt x="35940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449628" y="2489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449628" y="29464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Summarization, Translation, Writing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4000" y="3708400"/>
            <a:ext cx="3695700" cy="1117600"/>
          </a:xfrm>
          <a:custGeom>
            <a:avLst/>
            <a:gdLst/>
            <a:ahLst/>
            <a:cxnLst/>
            <a:rect l="l" t="t" r="r" b="b"/>
            <a:pathLst>
              <a:path w="3695700" h="1117600">
                <a:moveTo>
                  <a:pt x="101601" y="0"/>
                </a:moveTo>
                <a:lnTo>
                  <a:pt x="3594099" y="0"/>
                </a:lnTo>
                <a:cubicBezTo>
                  <a:pt x="3650212" y="0"/>
                  <a:pt x="3695700" y="45488"/>
                  <a:pt x="3695700" y="101601"/>
                </a:cubicBezTo>
                <a:lnTo>
                  <a:pt x="3695700" y="1015999"/>
                </a:lnTo>
                <a:cubicBezTo>
                  <a:pt x="3695700" y="1072112"/>
                  <a:pt x="3650212" y="1117600"/>
                  <a:pt x="35940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457200" y="39116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57200" y="43688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Transformers, Multilingual Models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250214" y="3708400"/>
            <a:ext cx="7683500" cy="1117600"/>
          </a:xfrm>
          <a:custGeom>
            <a:avLst/>
            <a:gdLst/>
            <a:ahLst/>
            <a:cxnLst/>
            <a:rect l="l" t="t" r="r" b="b"/>
            <a:pathLst>
              <a:path w="7683500" h="1117600">
                <a:moveTo>
                  <a:pt x="101601" y="0"/>
                </a:moveTo>
                <a:lnTo>
                  <a:pt x="7581899" y="0"/>
                </a:lnTo>
                <a:cubicBezTo>
                  <a:pt x="7638012" y="0"/>
                  <a:pt x="7683500" y="45488"/>
                  <a:pt x="7683500" y="101601"/>
                </a:cubicBezTo>
                <a:lnTo>
                  <a:pt x="7683500" y="1015999"/>
                </a:lnTo>
                <a:cubicBezTo>
                  <a:pt x="7683500" y="1072112"/>
                  <a:pt x="7638012" y="1117600"/>
                  <a:pt x="75818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453414" y="3911600"/>
            <a:ext cx="739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453414" y="4368800"/>
            <a:ext cx="736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NLP + Computer Vision (Image Captioning &amp; Understanding)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03200" y="51308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complete </a:t>
            </a: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theory-to-application</a:t>
            </a: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pipeline, ideal for education and professional reference.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000" y="2133600"/>
            <a:ext cx="581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Technical Achievements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42900" y="2946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60400" y="2895600"/>
            <a:ext cx="485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Universal Summarization:</a:t>
            </a: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Across 101 languages.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42900" y="3454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60400" y="3403600"/>
            <a:ext cx="506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Model Loading:</a:t>
            </a: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memory optimization.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42900" y="3962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60400" y="3911600"/>
            <a:ext cx="496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Interface:</a:t>
            </a: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Business-grade UI design.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42900" y="4470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60400" y="4419600"/>
            <a:ext cx="471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 System:</a:t>
            </a: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Comprehensive error handling.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88088" y="889000"/>
            <a:ext cx="5651500" cy="5080000"/>
          </a:xfrm>
          <a:custGeom>
            <a:avLst/>
            <a:gdLst/>
            <a:ahLst/>
            <a:cxnLst/>
            <a:rect l="l" t="t" r="r" b="b"/>
            <a:pathLst>
              <a:path w="5651500" h="5080000">
                <a:moveTo>
                  <a:pt x="101600" y="0"/>
                </a:moveTo>
                <a:lnTo>
                  <a:pt x="5549900" y="0"/>
                </a:lnTo>
                <a:cubicBezTo>
                  <a:pt x="5605975" y="0"/>
                  <a:pt x="5651500" y="45525"/>
                  <a:pt x="5651500" y="101600"/>
                </a:cubicBezTo>
                <a:lnTo>
                  <a:pt x="5651500" y="4978400"/>
                </a:lnTo>
                <a:cubicBezTo>
                  <a:pt x="5651500" y="5034475"/>
                  <a:pt x="5605975" y="5080000"/>
                  <a:pt x="5549900" y="5080000"/>
                </a:cubicBezTo>
                <a:lnTo>
                  <a:pt x="101600" y="5080000"/>
                </a:lnTo>
                <a:cubicBezTo>
                  <a:pt x="45525" y="5080000"/>
                  <a:pt x="0" y="5034475"/>
                  <a:pt x="0" y="497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92888" y="2413000"/>
            <a:ext cx="516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Code Quality &amp; Rigor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592888" y="2971800"/>
            <a:ext cx="513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Clean, modular architecture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592888" y="3378200"/>
            <a:ext cx="513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Exhaustive documentation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92888" y="3784600"/>
            <a:ext cx="513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Production-ready implementation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592888" y="4191000"/>
            <a:ext cx="513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processing capabilities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50" y="1981361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Real-World Applications &amp; Impact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54000" y="2844961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88950" y="3149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8575" y="116562"/>
                </a:moveTo>
                <a:lnTo>
                  <a:pt x="153114" y="167819"/>
                </a:lnTo>
                <a:cubicBezTo>
                  <a:pt x="158948" y="170200"/>
                  <a:pt x="165140" y="171450"/>
                  <a:pt x="171450" y="171450"/>
                </a:cubicBezTo>
                <a:cubicBezTo>
                  <a:pt x="177760" y="171450"/>
                  <a:pt x="183952" y="170200"/>
                  <a:pt x="189786" y="167819"/>
                </a:cubicBezTo>
                <a:lnTo>
                  <a:pt x="334089" y="108406"/>
                </a:lnTo>
                <a:cubicBezTo>
                  <a:pt x="339447" y="106204"/>
                  <a:pt x="342900" y="101025"/>
                  <a:pt x="342900" y="95250"/>
                </a:cubicBezTo>
                <a:cubicBezTo>
                  <a:pt x="342900" y="89475"/>
                  <a:pt x="339447" y="84296"/>
                  <a:pt x="334089" y="82094"/>
                </a:cubicBezTo>
                <a:lnTo>
                  <a:pt x="189786" y="22681"/>
                </a:lnTo>
                <a:cubicBezTo>
                  <a:pt x="183952" y="20300"/>
                  <a:pt x="177760" y="19050"/>
                  <a:pt x="171450" y="19050"/>
                </a:cubicBezTo>
                <a:cubicBezTo>
                  <a:pt x="165140" y="19050"/>
                  <a:pt x="158948" y="20300"/>
                  <a:pt x="153114" y="22681"/>
                </a:cubicBezTo>
                <a:lnTo>
                  <a:pt x="8811" y="82094"/>
                </a:lnTo>
                <a:cubicBezTo>
                  <a:pt x="3453" y="84296"/>
                  <a:pt x="0" y="89475"/>
                  <a:pt x="0" y="95250"/>
                </a:cubicBezTo>
                <a:lnTo>
                  <a:pt x="0" y="271463"/>
                </a:lnTo>
                <a:cubicBezTo>
                  <a:pt x="0" y="279380"/>
                  <a:pt x="6370" y="285750"/>
                  <a:pt x="14288" y="285750"/>
                </a:cubicBezTo>
                <a:cubicBezTo>
                  <a:pt x="22205" y="285750"/>
                  <a:pt x="28575" y="279380"/>
                  <a:pt x="28575" y="271463"/>
                </a:cubicBezTo>
                <a:lnTo>
                  <a:pt x="28575" y="116562"/>
                </a:lnTo>
                <a:close/>
                <a:moveTo>
                  <a:pt x="57150" y="159246"/>
                </a:moveTo>
                <a:lnTo>
                  <a:pt x="57150" y="228600"/>
                </a:lnTo>
                <a:cubicBezTo>
                  <a:pt x="57150" y="260152"/>
                  <a:pt x="108347" y="285750"/>
                  <a:pt x="171450" y="285750"/>
                </a:cubicBezTo>
                <a:cubicBezTo>
                  <a:pt x="234553" y="285750"/>
                  <a:pt x="285750" y="260152"/>
                  <a:pt x="285750" y="228600"/>
                </a:cubicBezTo>
                <a:lnTo>
                  <a:pt x="285750" y="159187"/>
                </a:lnTo>
                <a:lnTo>
                  <a:pt x="200680" y="194250"/>
                </a:lnTo>
                <a:cubicBezTo>
                  <a:pt x="191393" y="198060"/>
                  <a:pt x="181511" y="200025"/>
                  <a:pt x="171450" y="200025"/>
                </a:cubicBezTo>
                <a:cubicBezTo>
                  <a:pt x="161389" y="200025"/>
                  <a:pt x="151507" y="198060"/>
                  <a:pt x="142220" y="194250"/>
                </a:cubicBezTo>
                <a:lnTo>
                  <a:pt x="57150" y="159187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66800" y="3048161"/>
            <a:ext cx="158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66800" y="3352961"/>
            <a:ext cx="1562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Interactive NLP tutor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16400" y="2844961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470400" y="3149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22349" y="16133"/>
                </a:moveTo>
                <a:cubicBezTo>
                  <a:pt x="231279" y="5894"/>
                  <a:pt x="244197" y="0"/>
                  <a:pt x="257830" y="0"/>
                </a:cubicBezTo>
                <a:cubicBezTo>
                  <a:pt x="283785" y="0"/>
                  <a:pt x="304860" y="21074"/>
                  <a:pt x="304860" y="47030"/>
                </a:cubicBezTo>
                <a:cubicBezTo>
                  <a:pt x="304860" y="60603"/>
                  <a:pt x="298966" y="73581"/>
                  <a:pt x="288727" y="82510"/>
                </a:cubicBezTo>
                <a:lnTo>
                  <a:pt x="168890" y="186809"/>
                </a:lnTo>
                <a:lnTo>
                  <a:pt x="162520" y="180380"/>
                </a:lnTo>
                <a:lnTo>
                  <a:pt x="124420" y="142280"/>
                </a:lnTo>
                <a:lnTo>
                  <a:pt x="117991" y="135910"/>
                </a:lnTo>
                <a:lnTo>
                  <a:pt x="222349" y="16133"/>
                </a:lnTo>
                <a:close/>
                <a:moveTo>
                  <a:pt x="95905" y="154186"/>
                </a:moveTo>
                <a:cubicBezTo>
                  <a:pt x="96441" y="154781"/>
                  <a:pt x="111919" y="170259"/>
                  <a:pt x="142280" y="200620"/>
                </a:cubicBezTo>
                <a:lnTo>
                  <a:pt x="150555" y="208895"/>
                </a:lnTo>
                <a:lnTo>
                  <a:pt x="140375" y="253067"/>
                </a:lnTo>
                <a:cubicBezTo>
                  <a:pt x="138053" y="263247"/>
                  <a:pt x="130314" y="271343"/>
                  <a:pt x="120253" y="274141"/>
                </a:cubicBezTo>
                <a:lnTo>
                  <a:pt x="19169" y="302419"/>
                </a:lnTo>
                <a:lnTo>
                  <a:pt x="74116" y="247471"/>
                </a:lnTo>
                <a:cubicBezTo>
                  <a:pt x="74831" y="247531"/>
                  <a:pt x="75486" y="247590"/>
                  <a:pt x="76200" y="247590"/>
                </a:cubicBezTo>
                <a:cubicBezTo>
                  <a:pt x="86737" y="247590"/>
                  <a:pt x="95250" y="239077"/>
                  <a:pt x="95250" y="228540"/>
                </a:cubicBezTo>
                <a:cubicBezTo>
                  <a:pt x="95250" y="218003"/>
                  <a:pt x="86737" y="209490"/>
                  <a:pt x="76200" y="209490"/>
                </a:cubicBezTo>
                <a:cubicBezTo>
                  <a:pt x="65663" y="209490"/>
                  <a:pt x="57150" y="218003"/>
                  <a:pt x="57150" y="228540"/>
                </a:cubicBezTo>
                <a:cubicBezTo>
                  <a:pt x="57150" y="229255"/>
                  <a:pt x="57210" y="229969"/>
                  <a:pt x="57269" y="230624"/>
                </a:cubicBezTo>
                <a:lnTo>
                  <a:pt x="2322" y="285631"/>
                </a:lnTo>
                <a:lnTo>
                  <a:pt x="30659" y="184547"/>
                </a:lnTo>
                <a:cubicBezTo>
                  <a:pt x="33457" y="174486"/>
                  <a:pt x="41553" y="166747"/>
                  <a:pt x="51733" y="164425"/>
                </a:cubicBezTo>
                <a:lnTo>
                  <a:pt x="95905" y="154186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029200" y="3048161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Creation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029200" y="3352961"/>
            <a:ext cx="1778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writing aid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178800" y="2844961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8432800" y="3149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9062" y="28575"/>
                </a:moveTo>
                <a:lnTo>
                  <a:pt x="185738" y="28575"/>
                </a:lnTo>
                <a:cubicBezTo>
                  <a:pt x="188357" y="28575"/>
                  <a:pt x="190500" y="30718"/>
                  <a:pt x="190500" y="33338"/>
                </a:cubicBezTo>
                <a:lnTo>
                  <a:pt x="190500" y="57150"/>
                </a:lnTo>
                <a:lnTo>
                  <a:pt x="114300" y="57150"/>
                </a:lnTo>
                <a:lnTo>
                  <a:pt x="114300" y="33338"/>
                </a:lnTo>
                <a:cubicBezTo>
                  <a:pt x="114300" y="30718"/>
                  <a:pt x="116443" y="28575"/>
                  <a:pt x="119062" y="28575"/>
                </a:cubicBezTo>
                <a:close/>
                <a:moveTo>
                  <a:pt x="85725" y="33338"/>
                </a:moveTo>
                <a:lnTo>
                  <a:pt x="85725" y="57150"/>
                </a:lnTo>
                <a:lnTo>
                  <a:pt x="38100" y="57150"/>
                </a:lnTo>
                <a:cubicBezTo>
                  <a:pt x="17085" y="57150"/>
                  <a:pt x="0" y="74235"/>
                  <a:pt x="0" y="95250"/>
                </a:cubicBezTo>
                <a:lnTo>
                  <a:pt x="0" y="152400"/>
                </a:lnTo>
                <a:lnTo>
                  <a:pt x="304800" y="152400"/>
                </a:lnTo>
                <a:lnTo>
                  <a:pt x="304800" y="95250"/>
                </a:lnTo>
                <a:cubicBezTo>
                  <a:pt x="304800" y="74235"/>
                  <a:pt x="287715" y="57150"/>
                  <a:pt x="266700" y="57150"/>
                </a:cubicBezTo>
                <a:lnTo>
                  <a:pt x="219075" y="57150"/>
                </a:lnTo>
                <a:lnTo>
                  <a:pt x="219075" y="33338"/>
                </a:lnTo>
                <a:cubicBezTo>
                  <a:pt x="219075" y="14942"/>
                  <a:pt x="204133" y="0"/>
                  <a:pt x="185738" y="0"/>
                </a:cubicBezTo>
                <a:lnTo>
                  <a:pt x="119062" y="0"/>
                </a:lnTo>
                <a:cubicBezTo>
                  <a:pt x="100667" y="0"/>
                  <a:pt x="85725" y="14942"/>
                  <a:pt x="85725" y="33338"/>
                </a:cubicBezTo>
                <a:close/>
                <a:moveTo>
                  <a:pt x="304800" y="180975"/>
                </a:moveTo>
                <a:lnTo>
                  <a:pt x="190500" y="180975"/>
                </a:lnTo>
                <a:lnTo>
                  <a:pt x="190500" y="190500"/>
                </a:lnTo>
                <a:cubicBezTo>
                  <a:pt x="190500" y="201037"/>
                  <a:pt x="181987" y="209550"/>
                  <a:pt x="171450" y="209550"/>
                </a:cubicBezTo>
                <a:lnTo>
                  <a:pt x="133350" y="209550"/>
                </a:lnTo>
                <a:cubicBezTo>
                  <a:pt x="122813" y="209550"/>
                  <a:pt x="114300" y="201037"/>
                  <a:pt x="114300" y="190500"/>
                </a:cubicBezTo>
                <a:lnTo>
                  <a:pt x="114300" y="180975"/>
                </a:lnTo>
                <a:lnTo>
                  <a:pt x="0" y="180975"/>
                </a:ln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66700" y="285750"/>
                </a:lnTo>
                <a:cubicBezTo>
                  <a:pt x="287715" y="285750"/>
                  <a:pt x="304800" y="268665"/>
                  <a:pt x="304800" y="247650"/>
                </a:cubicBezTo>
                <a:lnTo>
                  <a:pt x="304800" y="180975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8991600" y="3048161"/>
            <a:ext cx="194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991600" y="3352961"/>
            <a:ext cx="1917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analysis platform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54000" y="3962400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88950" y="4267045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86048" y="6132"/>
                </a:moveTo>
                <a:lnTo>
                  <a:pt x="154245" y="94059"/>
                </a:lnTo>
                <a:cubicBezTo>
                  <a:pt x="136922" y="105608"/>
                  <a:pt x="125909" y="124361"/>
                  <a:pt x="124123" y="144840"/>
                </a:cubicBezTo>
                <a:cubicBezTo>
                  <a:pt x="161211" y="152460"/>
                  <a:pt x="190440" y="181689"/>
                  <a:pt x="198120" y="218837"/>
                </a:cubicBezTo>
                <a:cubicBezTo>
                  <a:pt x="218658" y="217051"/>
                  <a:pt x="237351" y="206038"/>
                  <a:pt x="248900" y="188714"/>
                </a:cubicBezTo>
                <a:lnTo>
                  <a:pt x="336768" y="56852"/>
                </a:lnTo>
                <a:cubicBezTo>
                  <a:pt x="340757" y="50840"/>
                  <a:pt x="342900" y="43815"/>
                  <a:pt x="342900" y="36552"/>
                </a:cubicBezTo>
                <a:cubicBezTo>
                  <a:pt x="342900" y="16371"/>
                  <a:pt x="326529" y="0"/>
                  <a:pt x="306348" y="0"/>
                </a:cubicBezTo>
                <a:cubicBezTo>
                  <a:pt x="299145" y="0"/>
                  <a:pt x="292060" y="2143"/>
                  <a:pt x="286048" y="6132"/>
                </a:cubicBezTo>
                <a:close/>
                <a:moveTo>
                  <a:pt x="171450" y="238125"/>
                </a:moveTo>
                <a:cubicBezTo>
                  <a:pt x="171450" y="201275"/>
                  <a:pt x="141625" y="171450"/>
                  <a:pt x="104775" y="171450"/>
                </a:cubicBezTo>
                <a:cubicBezTo>
                  <a:pt x="67925" y="171450"/>
                  <a:pt x="38100" y="201275"/>
                  <a:pt x="38100" y="238125"/>
                </a:cubicBezTo>
                <a:cubicBezTo>
                  <a:pt x="38100" y="240447"/>
                  <a:pt x="38219" y="242768"/>
                  <a:pt x="38457" y="245031"/>
                </a:cubicBezTo>
                <a:cubicBezTo>
                  <a:pt x="39529" y="255449"/>
                  <a:pt x="32385" y="266700"/>
                  <a:pt x="21908" y="266700"/>
                </a:cubicBezTo>
                <a:lnTo>
                  <a:pt x="19050" y="266700"/>
                </a:lnTo>
                <a:cubicBezTo>
                  <a:pt x="8513" y="266700"/>
                  <a:pt x="0" y="275213"/>
                  <a:pt x="0" y="285750"/>
                </a:cubicBezTo>
                <a:cubicBezTo>
                  <a:pt x="0" y="296287"/>
                  <a:pt x="8513" y="304800"/>
                  <a:pt x="19050" y="304800"/>
                </a:cubicBezTo>
                <a:lnTo>
                  <a:pt x="104775" y="304800"/>
                </a:lnTo>
                <a:cubicBezTo>
                  <a:pt x="141625" y="304800"/>
                  <a:pt x="171450" y="274975"/>
                  <a:pt x="171450" y="238125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066800" y="4165600"/>
            <a:ext cx="199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Industries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66800" y="4470400"/>
            <a:ext cx="1968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inspiration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216400" y="3962400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4470400" y="426704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3159" y="118884"/>
                </a:moveTo>
                <a:lnTo>
                  <a:pt x="51554" y="137279"/>
                </a:lnTo>
                <a:cubicBezTo>
                  <a:pt x="55126" y="140851"/>
                  <a:pt x="59948" y="142875"/>
                  <a:pt x="65008" y="142875"/>
                </a:cubicBezTo>
                <a:lnTo>
                  <a:pt x="77807" y="142875"/>
                </a:lnTo>
                <a:cubicBezTo>
                  <a:pt x="82867" y="142875"/>
                  <a:pt x="87690" y="144899"/>
                  <a:pt x="91261" y="148471"/>
                </a:cubicBezTo>
                <a:lnTo>
                  <a:pt x="108704" y="165914"/>
                </a:lnTo>
                <a:cubicBezTo>
                  <a:pt x="112276" y="169485"/>
                  <a:pt x="114300" y="174308"/>
                  <a:pt x="114300" y="179368"/>
                </a:cubicBezTo>
                <a:lnTo>
                  <a:pt x="114300" y="201692"/>
                </a:lnTo>
                <a:cubicBezTo>
                  <a:pt x="114300" y="206752"/>
                  <a:pt x="116324" y="211574"/>
                  <a:pt x="119896" y="215146"/>
                </a:cubicBezTo>
                <a:lnTo>
                  <a:pt x="127814" y="223064"/>
                </a:lnTo>
                <a:cubicBezTo>
                  <a:pt x="131385" y="226635"/>
                  <a:pt x="133410" y="231458"/>
                  <a:pt x="133410" y="236518"/>
                </a:cubicBezTo>
                <a:lnTo>
                  <a:pt x="133410" y="247650"/>
                </a:lnTo>
                <a:cubicBezTo>
                  <a:pt x="133410" y="258187"/>
                  <a:pt x="141923" y="266700"/>
                  <a:pt x="152460" y="266700"/>
                </a:cubicBezTo>
                <a:cubicBezTo>
                  <a:pt x="162997" y="266700"/>
                  <a:pt x="171510" y="258187"/>
                  <a:pt x="171510" y="247650"/>
                </a:cubicBezTo>
                <a:lnTo>
                  <a:pt x="171510" y="246043"/>
                </a:lnTo>
                <a:cubicBezTo>
                  <a:pt x="171510" y="240983"/>
                  <a:pt x="173534" y="236160"/>
                  <a:pt x="177105" y="232589"/>
                </a:cubicBezTo>
                <a:lnTo>
                  <a:pt x="204073" y="205621"/>
                </a:lnTo>
                <a:cubicBezTo>
                  <a:pt x="207645" y="202049"/>
                  <a:pt x="209669" y="197227"/>
                  <a:pt x="209669" y="192167"/>
                </a:cubicBezTo>
                <a:lnTo>
                  <a:pt x="209669" y="171510"/>
                </a:lnTo>
                <a:cubicBezTo>
                  <a:pt x="209669" y="160973"/>
                  <a:pt x="201156" y="152460"/>
                  <a:pt x="190619" y="152460"/>
                </a:cubicBezTo>
                <a:lnTo>
                  <a:pt x="141387" y="152460"/>
                </a:lnTo>
                <a:cubicBezTo>
                  <a:pt x="136327" y="152460"/>
                  <a:pt x="131505" y="150435"/>
                  <a:pt x="127933" y="146864"/>
                </a:cubicBezTo>
                <a:lnTo>
                  <a:pt x="118408" y="137339"/>
                </a:lnTo>
                <a:cubicBezTo>
                  <a:pt x="115907" y="134838"/>
                  <a:pt x="114479" y="131385"/>
                  <a:pt x="114479" y="127814"/>
                </a:cubicBezTo>
                <a:cubicBezTo>
                  <a:pt x="114479" y="120372"/>
                  <a:pt x="120491" y="114360"/>
                  <a:pt x="127933" y="114360"/>
                </a:cubicBezTo>
                <a:lnTo>
                  <a:pt x="148590" y="114360"/>
                </a:lnTo>
                <a:cubicBezTo>
                  <a:pt x="156031" y="114360"/>
                  <a:pt x="162044" y="108347"/>
                  <a:pt x="162044" y="100905"/>
                </a:cubicBezTo>
                <a:cubicBezTo>
                  <a:pt x="162044" y="97334"/>
                  <a:pt x="160615" y="93881"/>
                  <a:pt x="158115" y="91380"/>
                </a:cubicBezTo>
                <a:lnTo>
                  <a:pt x="146387" y="79653"/>
                </a:lnTo>
                <a:cubicBezTo>
                  <a:pt x="144066" y="77391"/>
                  <a:pt x="142875" y="74474"/>
                  <a:pt x="142875" y="71438"/>
                </a:cubicBezTo>
                <a:cubicBezTo>
                  <a:pt x="142875" y="68401"/>
                  <a:pt x="144066" y="65484"/>
                  <a:pt x="146268" y="63282"/>
                </a:cubicBezTo>
                <a:lnTo>
                  <a:pt x="156567" y="52983"/>
                </a:lnTo>
                <a:cubicBezTo>
                  <a:pt x="160020" y="49530"/>
                  <a:pt x="161985" y="44827"/>
                  <a:pt x="161985" y="39945"/>
                </a:cubicBezTo>
                <a:cubicBezTo>
                  <a:pt x="161985" y="35659"/>
                  <a:pt x="160556" y="31790"/>
                  <a:pt x="158175" y="28694"/>
                </a:cubicBezTo>
                <a:cubicBezTo>
                  <a:pt x="156270" y="28635"/>
                  <a:pt x="154365" y="28575"/>
                  <a:pt x="152460" y="28575"/>
                </a:cubicBezTo>
                <a:cubicBezTo>
                  <a:pt x="95667" y="28575"/>
                  <a:pt x="47863" y="66794"/>
                  <a:pt x="33218" y="118884"/>
                </a:cubicBezTo>
                <a:close/>
                <a:moveTo>
                  <a:pt x="276225" y="152400"/>
                </a:moveTo>
                <a:cubicBezTo>
                  <a:pt x="276225" y="131802"/>
                  <a:pt x="271224" y="112395"/>
                  <a:pt x="262295" y="95369"/>
                </a:cubicBezTo>
                <a:cubicBezTo>
                  <a:pt x="258485" y="95905"/>
                  <a:pt x="254734" y="97691"/>
                  <a:pt x="251639" y="100786"/>
                </a:cubicBezTo>
                <a:lnTo>
                  <a:pt x="243661" y="108764"/>
                </a:lnTo>
                <a:cubicBezTo>
                  <a:pt x="240090" y="112335"/>
                  <a:pt x="238065" y="117157"/>
                  <a:pt x="238065" y="122218"/>
                </a:cubicBezTo>
                <a:lnTo>
                  <a:pt x="238065" y="142875"/>
                </a:lnTo>
                <a:cubicBezTo>
                  <a:pt x="238065" y="153412"/>
                  <a:pt x="246578" y="161925"/>
                  <a:pt x="257115" y="161925"/>
                </a:cubicBezTo>
                <a:lnTo>
                  <a:pt x="271463" y="161925"/>
                </a:lnTo>
                <a:cubicBezTo>
                  <a:pt x="272951" y="161925"/>
                  <a:pt x="274439" y="161746"/>
                  <a:pt x="275808" y="161449"/>
                </a:cubicBezTo>
                <a:cubicBezTo>
                  <a:pt x="276046" y="158472"/>
                  <a:pt x="276106" y="155436"/>
                  <a:pt x="276106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029200" y="416560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Multilingual Projects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029200" y="4470400"/>
            <a:ext cx="210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Translation assistance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178800" y="3962400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8432800" y="426704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3470" y="51852"/>
                </a:moveTo>
                <a:lnTo>
                  <a:pt x="152400" y="64175"/>
                </a:lnTo>
                <a:lnTo>
                  <a:pt x="161330" y="51852"/>
                </a:lnTo>
                <a:cubicBezTo>
                  <a:pt x="176212" y="31254"/>
                  <a:pt x="200144" y="19050"/>
                  <a:pt x="225564" y="19050"/>
                </a:cubicBezTo>
                <a:cubicBezTo>
                  <a:pt x="269319" y="19050"/>
                  <a:pt x="304800" y="54531"/>
                  <a:pt x="304800" y="98286"/>
                </a:cubicBezTo>
                <a:lnTo>
                  <a:pt x="304800" y="99834"/>
                </a:lnTo>
                <a:cubicBezTo>
                  <a:pt x="304800" y="166628"/>
                  <a:pt x="221516" y="244197"/>
                  <a:pt x="178058" y="277356"/>
                </a:cubicBezTo>
                <a:cubicBezTo>
                  <a:pt x="170676" y="282952"/>
                  <a:pt x="161627" y="285750"/>
                  <a:pt x="152400" y="285750"/>
                </a:cubicBezTo>
                <a:cubicBezTo>
                  <a:pt x="143173" y="285750"/>
                  <a:pt x="134064" y="283012"/>
                  <a:pt x="126742" y="277356"/>
                </a:cubicBezTo>
                <a:cubicBezTo>
                  <a:pt x="83284" y="244197"/>
                  <a:pt x="0" y="166628"/>
                  <a:pt x="0" y="99834"/>
                </a:cubicBezTo>
                <a:lnTo>
                  <a:pt x="0" y="98286"/>
                </a:lnTo>
                <a:cubicBezTo>
                  <a:pt x="0" y="54531"/>
                  <a:pt x="35481" y="19050"/>
                  <a:pt x="79236" y="19050"/>
                </a:cubicBezTo>
                <a:cubicBezTo>
                  <a:pt x="104656" y="19050"/>
                  <a:pt x="128588" y="31254"/>
                  <a:pt x="143470" y="51852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8991600" y="4165600"/>
            <a:ext cx="167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Societal Impact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991600" y="4470400"/>
            <a:ext cx="1651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Democratizes AI 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9236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Excellence &amp; Finale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C1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0-d2nf84h8bjvh7rlj09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18" y="-3600"/>
            <a:ext cx="8025182" cy="6865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6005" y="213677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056005" y="213677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6005" y="282384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56005" y="282384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56005" y="3520440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56005" y="3520440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56005" y="4226560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56005" y="4226560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56005" y="494220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56005" y="494220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56005" y="566737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1070" y="959485"/>
            <a:ext cx="3903345" cy="681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54100" y="216916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846580" y="2225040"/>
            <a:ext cx="95631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Opening &amp; Vision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54100" y="286575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846580" y="2921635"/>
            <a:ext cx="95631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Architecture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54100" y="357187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846580" y="3627755"/>
            <a:ext cx="95631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Modules 1–6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54100" y="428752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846580" y="4343400"/>
            <a:ext cx="956310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054100" y="501269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826895" y="4359679"/>
            <a:ext cx="95631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Achievements &amp; Impact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054100" y="574738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826895" y="5126699"/>
            <a:ext cx="95631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Excellence &amp; Finale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000" y="990600"/>
            <a:ext cx="5816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It's an Excellent NLP Project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54000" y="2209800"/>
            <a:ext cx="5626100" cy="609600"/>
          </a:xfrm>
          <a:custGeom>
            <a:avLst/>
            <a:gdLst/>
            <a:ahLst/>
            <a:cxnLst/>
            <a:rect l="l" t="t" r="r" b="b"/>
            <a:pathLst>
              <a:path w="5626100" h="609600">
                <a:moveTo>
                  <a:pt x="76200" y="0"/>
                </a:moveTo>
                <a:lnTo>
                  <a:pt x="5549900" y="0"/>
                </a:lnTo>
                <a:cubicBezTo>
                  <a:pt x="5591956" y="0"/>
                  <a:pt x="5626100" y="34144"/>
                  <a:pt x="5626100" y="76200"/>
                </a:cubicBezTo>
                <a:lnTo>
                  <a:pt x="5626100" y="533400"/>
                </a:lnTo>
                <a:cubicBezTo>
                  <a:pt x="5626100" y="575456"/>
                  <a:pt x="5591956" y="609600"/>
                  <a:pt x="55499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06400" y="2362200"/>
            <a:ext cx="542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Comprehensive:</a:t>
            </a: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Covers multiple NLP areas.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2971800"/>
            <a:ext cx="5626100" cy="609600"/>
          </a:xfrm>
          <a:custGeom>
            <a:avLst/>
            <a:gdLst/>
            <a:ahLst/>
            <a:cxnLst/>
            <a:rect l="l" t="t" r="r" b="b"/>
            <a:pathLst>
              <a:path w="5626100" h="609600">
                <a:moveTo>
                  <a:pt x="76200" y="0"/>
                </a:moveTo>
                <a:lnTo>
                  <a:pt x="5549900" y="0"/>
                </a:lnTo>
                <a:cubicBezTo>
                  <a:pt x="5591956" y="0"/>
                  <a:pt x="5626100" y="34144"/>
                  <a:pt x="5626100" y="76200"/>
                </a:cubicBezTo>
                <a:lnTo>
                  <a:pt x="5626100" y="533400"/>
                </a:lnTo>
                <a:cubicBezTo>
                  <a:pt x="5626100" y="575456"/>
                  <a:pt x="5591956" y="609600"/>
                  <a:pt x="55499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06400" y="3124200"/>
            <a:ext cx="542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Technical:</a:t>
            </a: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Advanced model integration.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3733800"/>
            <a:ext cx="5626100" cy="609600"/>
          </a:xfrm>
          <a:custGeom>
            <a:avLst/>
            <a:gdLst/>
            <a:ahLst/>
            <a:cxnLst/>
            <a:rect l="l" t="t" r="r" b="b"/>
            <a:pathLst>
              <a:path w="5626100" h="609600">
                <a:moveTo>
                  <a:pt x="76200" y="0"/>
                </a:moveTo>
                <a:lnTo>
                  <a:pt x="5549900" y="0"/>
                </a:lnTo>
                <a:cubicBezTo>
                  <a:pt x="5591956" y="0"/>
                  <a:pt x="5626100" y="34144"/>
                  <a:pt x="5626100" y="76200"/>
                </a:cubicBezTo>
                <a:lnTo>
                  <a:pt x="5626100" y="533400"/>
                </a:lnTo>
                <a:cubicBezTo>
                  <a:pt x="5626100" y="575456"/>
                  <a:pt x="5591956" y="609600"/>
                  <a:pt x="55499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06400" y="3886200"/>
            <a:ext cx="542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Practical:</a:t>
            </a: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Real-world application.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495800"/>
            <a:ext cx="5626100" cy="609600"/>
          </a:xfrm>
          <a:custGeom>
            <a:avLst/>
            <a:gdLst/>
            <a:ahLst/>
            <a:cxnLst/>
            <a:rect l="l" t="t" r="r" b="b"/>
            <a:pathLst>
              <a:path w="5626100" h="609600">
                <a:moveTo>
                  <a:pt x="76200" y="0"/>
                </a:moveTo>
                <a:lnTo>
                  <a:pt x="5549900" y="0"/>
                </a:lnTo>
                <a:cubicBezTo>
                  <a:pt x="5591956" y="0"/>
                  <a:pt x="5626100" y="34144"/>
                  <a:pt x="5626100" y="76200"/>
                </a:cubicBezTo>
                <a:lnTo>
                  <a:pt x="5626100" y="533400"/>
                </a:lnTo>
                <a:cubicBezTo>
                  <a:pt x="5626100" y="575456"/>
                  <a:pt x="5591956" y="609600"/>
                  <a:pt x="55499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06400" y="4648200"/>
            <a:ext cx="542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Professional:</a:t>
            </a: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Business-grade implementation.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5257800"/>
            <a:ext cx="5626100" cy="609600"/>
          </a:xfrm>
          <a:custGeom>
            <a:avLst/>
            <a:gdLst/>
            <a:ahLst/>
            <a:cxnLst/>
            <a:rect l="l" t="t" r="r" b="b"/>
            <a:pathLst>
              <a:path w="5626100" h="609600">
                <a:moveTo>
                  <a:pt x="76200" y="0"/>
                </a:moveTo>
                <a:lnTo>
                  <a:pt x="5549900" y="0"/>
                </a:lnTo>
                <a:cubicBezTo>
                  <a:pt x="5591956" y="0"/>
                  <a:pt x="5626100" y="34144"/>
                  <a:pt x="5626100" y="76200"/>
                </a:cubicBezTo>
                <a:lnTo>
                  <a:pt x="5626100" y="533400"/>
                </a:lnTo>
                <a:cubicBezTo>
                  <a:pt x="5626100" y="575456"/>
                  <a:pt x="5591956" y="609600"/>
                  <a:pt x="55499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06400" y="5410200"/>
            <a:ext cx="542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Educational:</a:t>
            </a: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Demonstrates core concepts clearly.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88088" y="889000"/>
            <a:ext cx="5651500" cy="5080000"/>
          </a:xfrm>
          <a:custGeom>
            <a:avLst/>
            <a:gdLst/>
            <a:ahLst/>
            <a:cxnLst/>
            <a:rect l="l" t="t" r="r" b="b"/>
            <a:pathLst>
              <a:path w="5651500" h="5080000">
                <a:moveTo>
                  <a:pt x="101600" y="0"/>
                </a:moveTo>
                <a:lnTo>
                  <a:pt x="5549900" y="0"/>
                </a:lnTo>
                <a:cubicBezTo>
                  <a:pt x="5605975" y="0"/>
                  <a:pt x="5651500" y="45525"/>
                  <a:pt x="5651500" y="101600"/>
                </a:cubicBezTo>
                <a:lnTo>
                  <a:pt x="5651500" y="4978400"/>
                </a:lnTo>
                <a:cubicBezTo>
                  <a:pt x="5651500" y="5034475"/>
                  <a:pt x="5605975" y="5080000"/>
                  <a:pt x="5549900" y="5080000"/>
                </a:cubicBezTo>
                <a:lnTo>
                  <a:pt x="101600" y="5080000"/>
                </a:lnTo>
                <a:cubicBezTo>
                  <a:pt x="45525" y="5080000"/>
                  <a:pt x="0" y="5034475"/>
                  <a:pt x="0" y="497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592888" y="2413000"/>
            <a:ext cx="516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Exceeds Requirements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92888" y="2971800"/>
            <a:ext cx="513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Beyond basic NLP tasks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592888" y="3378200"/>
            <a:ext cx="513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implementation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592888" y="3784600"/>
            <a:ext cx="513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documentation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592888" y="4191000"/>
            <a:ext cx="513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 deployment readiness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4-d2nf85h8bjvh7rlj09eg.png"/>
          <p:cNvPicPr>
            <a:picLocks noChangeAspect="1"/>
          </p:cNvPicPr>
          <p:nvPr/>
        </p:nvPicPr>
        <p:blipFill>
          <a:blip r:embed="rId3"/>
          <a:srcRect t="2586" b="6812"/>
          <a:stretch/>
        </p:blipFill>
        <p:spPr>
          <a:xfrm>
            <a:off x="0" y="0"/>
            <a:ext cx="12214860" cy="69291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633" y="864869"/>
            <a:ext cx="7772718" cy="24687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23595" y="3873500"/>
            <a:ext cx="1902460" cy="2641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274570" y="3873500"/>
            <a:ext cx="3075940" cy="2641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Opening &amp; Vision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50" y="1828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62050" y="2692400"/>
            <a:ext cx="9867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"A professional AI platform integrating 8 creative modules using advanced NLP and computer vision to democratize elite creative tools."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3810000"/>
            <a:ext cx="2692400" cy="1219200"/>
          </a:xfrm>
          <a:custGeom>
            <a:avLst/>
            <a:gdLst/>
            <a:ahLst/>
            <a:cxnLst/>
            <a:rect l="l" t="t" r="r" b="b"/>
            <a:pathLst>
              <a:path w="2692400" h="1219200">
                <a:moveTo>
                  <a:pt x="101596" y="0"/>
                </a:moveTo>
                <a:lnTo>
                  <a:pt x="2590804" y="0"/>
                </a:lnTo>
                <a:cubicBezTo>
                  <a:pt x="2646914" y="0"/>
                  <a:pt x="2692400" y="45486"/>
                  <a:pt x="2692400" y="101596"/>
                </a:cubicBezTo>
                <a:lnTo>
                  <a:pt x="2692400" y="1117604"/>
                </a:lnTo>
                <a:cubicBezTo>
                  <a:pt x="2692400" y="1173714"/>
                  <a:pt x="2646914" y="1219200"/>
                  <a:pt x="2590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336993" y="4013200"/>
            <a:ext cx="520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39140" y="4572000"/>
            <a:ext cx="172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Integrated Modules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251200" y="3810000"/>
            <a:ext cx="2692400" cy="1219200"/>
          </a:xfrm>
          <a:custGeom>
            <a:avLst/>
            <a:gdLst/>
            <a:ahLst/>
            <a:cxnLst/>
            <a:rect l="l" t="t" r="r" b="b"/>
            <a:pathLst>
              <a:path w="2692400" h="1219200">
                <a:moveTo>
                  <a:pt x="101596" y="0"/>
                </a:moveTo>
                <a:lnTo>
                  <a:pt x="2590804" y="0"/>
                </a:lnTo>
                <a:cubicBezTo>
                  <a:pt x="2646914" y="0"/>
                  <a:pt x="2692400" y="45486"/>
                  <a:pt x="2692400" y="101596"/>
                </a:cubicBezTo>
                <a:lnTo>
                  <a:pt x="2692400" y="1117604"/>
                </a:lnTo>
                <a:cubicBezTo>
                  <a:pt x="2692400" y="1173714"/>
                  <a:pt x="2646914" y="1219200"/>
                  <a:pt x="2590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075113" y="4013200"/>
            <a:ext cx="104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10+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134326" y="4572000"/>
            <a:ext cx="92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Models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48400" y="3810000"/>
            <a:ext cx="2692400" cy="1219200"/>
          </a:xfrm>
          <a:custGeom>
            <a:avLst/>
            <a:gdLst/>
            <a:ahLst/>
            <a:cxnLst/>
            <a:rect l="l" t="t" r="r" b="b"/>
            <a:pathLst>
              <a:path w="2692400" h="1219200">
                <a:moveTo>
                  <a:pt x="101596" y="0"/>
                </a:moveTo>
                <a:lnTo>
                  <a:pt x="2590804" y="0"/>
                </a:lnTo>
                <a:cubicBezTo>
                  <a:pt x="2646914" y="0"/>
                  <a:pt x="2692400" y="45486"/>
                  <a:pt x="2692400" y="101596"/>
                </a:cubicBezTo>
                <a:lnTo>
                  <a:pt x="2692400" y="1117604"/>
                </a:lnTo>
                <a:cubicBezTo>
                  <a:pt x="2692400" y="1173714"/>
                  <a:pt x="2646914" y="1219200"/>
                  <a:pt x="2590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256145" y="4013200"/>
            <a:ext cx="673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∞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774656" y="4572000"/>
            <a:ext cx="163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Language Support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245600" y="3810000"/>
            <a:ext cx="2692400" cy="1219200"/>
          </a:xfrm>
          <a:custGeom>
            <a:avLst/>
            <a:gdLst/>
            <a:ahLst/>
            <a:cxnLst/>
            <a:rect l="l" t="t" r="r" b="b"/>
            <a:pathLst>
              <a:path w="2692400" h="1219200">
                <a:moveTo>
                  <a:pt x="101596" y="0"/>
                </a:moveTo>
                <a:lnTo>
                  <a:pt x="2590804" y="0"/>
                </a:lnTo>
                <a:cubicBezTo>
                  <a:pt x="2646914" y="0"/>
                  <a:pt x="2692400" y="45486"/>
                  <a:pt x="2692400" y="101596"/>
                </a:cubicBezTo>
                <a:lnTo>
                  <a:pt x="2692400" y="1117604"/>
                </a:lnTo>
                <a:cubicBezTo>
                  <a:pt x="2692400" y="1173714"/>
                  <a:pt x="2646914" y="1219200"/>
                  <a:pt x="2590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096024" y="4013200"/>
            <a:ext cx="990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980613" y="4572000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Grade Output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Architecture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50" y="1371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Problem &amp; Solution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54000" y="2235200"/>
            <a:ext cx="5638800" cy="2489200"/>
          </a:xfrm>
          <a:custGeom>
            <a:avLst/>
            <a:gdLst/>
            <a:ahLst/>
            <a:cxnLst/>
            <a:rect l="l" t="t" r="r" b="b"/>
            <a:pathLst>
              <a:path w="5638800" h="2489200">
                <a:moveTo>
                  <a:pt x="101609" y="0"/>
                </a:moveTo>
                <a:lnTo>
                  <a:pt x="5537191" y="0"/>
                </a:lnTo>
                <a:cubicBezTo>
                  <a:pt x="5593308" y="0"/>
                  <a:pt x="5638800" y="45492"/>
                  <a:pt x="5638800" y="101609"/>
                </a:cubicBezTo>
                <a:lnTo>
                  <a:pt x="5638800" y="2387591"/>
                </a:lnTo>
                <a:cubicBezTo>
                  <a:pt x="5638800" y="2443708"/>
                  <a:pt x="5593308" y="2489200"/>
                  <a:pt x="55371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590550" y="2590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8C96A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8700" y="2540000"/>
            <a:ext cx="468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8C96A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Problem Identified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8800" y="30988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Fragmented creative tools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58800" y="34544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technical barriers for users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58800" y="38100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Limited multilingual support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58800" y="41656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Expensive professional software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99200" y="2235200"/>
            <a:ext cx="5638800" cy="2489200"/>
          </a:xfrm>
          <a:custGeom>
            <a:avLst/>
            <a:gdLst/>
            <a:ahLst/>
            <a:cxnLst/>
            <a:rect l="l" t="t" r="r" b="b"/>
            <a:pathLst>
              <a:path w="5638800" h="2489200">
                <a:moveTo>
                  <a:pt x="101609" y="0"/>
                </a:moveTo>
                <a:lnTo>
                  <a:pt x="5537191" y="0"/>
                </a:lnTo>
                <a:cubicBezTo>
                  <a:pt x="5593308" y="0"/>
                  <a:pt x="5638800" y="45492"/>
                  <a:pt x="5638800" y="101609"/>
                </a:cubicBezTo>
                <a:lnTo>
                  <a:pt x="5638800" y="2387591"/>
                </a:lnTo>
                <a:cubicBezTo>
                  <a:pt x="5638800" y="2443708"/>
                  <a:pt x="5593308" y="2489200"/>
                  <a:pt x="55371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667500" y="2590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073900" y="2540000"/>
            <a:ext cx="468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604000" y="30988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Single unified platform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604000" y="34544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Intuitive user interface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604000" y="38100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Universal language processing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604000" y="41656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 and open-source access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96850" y="51308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Applying </a:t>
            </a: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NLP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 solve real-world creative challenges.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50" y="990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Three-Layer Technical Architecture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714500" y="1854200"/>
            <a:ext cx="8763000" cy="1016000"/>
          </a:xfrm>
          <a:custGeom>
            <a:avLst/>
            <a:gdLst/>
            <a:ahLst/>
            <a:cxnLst/>
            <a:rect l="l" t="t" r="r" b="b"/>
            <a:pathLst>
              <a:path w="8763000" h="1016000">
                <a:moveTo>
                  <a:pt x="101600" y="0"/>
                </a:moveTo>
                <a:lnTo>
                  <a:pt x="8661400" y="0"/>
                </a:lnTo>
                <a:cubicBezTo>
                  <a:pt x="8717475" y="0"/>
                  <a:pt x="8763000" y="45525"/>
                  <a:pt x="8763000" y="101600"/>
                </a:cubicBezTo>
                <a:lnTo>
                  <a:pt x="8763000" y="914400"/>
                </a:lnTo>
                <a:cubicBezTo>
                  <a:pt x="8763000" y="970475"/>
                  <a:pt x="8717475" y="1016000"/>
                  <a:pt x="8661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860550" y="2057400"/>
            <a:ext cx="8470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Interface Layer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873250" y="2413000"/>
            <a:ext cx="844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Gradio-based professional UI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27614" y="3073400"/>
            <a:ext cx="9740900" cy="1016000"/>
          </a:xfrm>
          <a:custGeom>
            <a:avLst/>
            <a:gdLst/>
            <a:ahLst/>
            <a:cxnLst/>
            <a:rect l="l" t="t" r="r" b="b"/>
            <a:pathLst>
              <a:path w="9740900" h="1016000">
                <a:moveTo>
                  <a:pt x="101600" y="0"/>
                </a:moveTo>
                <a:lnTo>
                  <a:pt x="9639300" y="0"/>
                </a:lnTo>
                <a:cubicBezTo>
                  <a:pt x="9695375" y="0"/>
                  <a:pt x="9740900" y="45525"/>
                  <a:pt x="9740900" y="101600"/>
                </a:cubicBezTo>
                <a:lnTo>
                  <a:pt x="9740900" y="914400"/>
                </a:lnTo>
                <a:cubicBezTo>
                  <a:pt x="9740900" y="970475"/>
                  <a:pt x="9695375" y="1016000"/>
                  <a:pt x="96393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373664" y="3276600"/>
            <a:ext cx="944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Processing Layer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386364" y="3632200"/>
            <a:ext cx="942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NLP pipelines &amp; AI model orchestration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2926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00050" y="4495800"/>
            <a:ext cx="1139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Layer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12750" y="4851400"/>
            <a:ext cx="1136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10+ pre-trained transformers (BERT, T5, GPT, BLIP, etc.)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09550" y="561340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with: </a:t>
            </a:r>
            <a:r>
              <a:rPr lang="en-US" sz="14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Python, Transformers, Gradio, NLTK, spaCy</a:t>
            </a: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| Features: </a:t>
            </a:r>
            <a:r>
              <a:rPr lang="en-US" sz="14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error handling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Modules 1–6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000" y="1803400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Module 1: Deep Text Analysis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463800"/>
            <a:ext cx="574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Delivers comprehensive insights through multiple NLP techniques for professional-grade text understanding.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5600" y="3429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60400" y="3378200"/>
            <a:ext cx="284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Tokenization &amp; POS Tagging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5600" y="3886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60400" y="3835400"/>
            <a:ext cx="316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Analysis (3 Methods)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55600" y="4343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60400" y="4292600"/>
            <a:ext cx="318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Named Entity Recognition (NER)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55600" y="4800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60400" y="4749800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Readability Assessment &amp; Keyword Extraction</a:t>
            </a:r>
            <a:endParaRPr lang="en-US" sz="1600" dirty="0"/>
          </a:p>
        </p:txBody>
      </p:sp>
      <p:pic>
        <p:nvPicPr>
          <p:cNvPr id="15" name="Image 1" descr="https://kimi-web-img.moonshot.cn/img/img.freepik.com/20e677553d7e8c8df6ad2b30575b3265a940e2e9.jpg"/>
          <p:cNvPicPr>
            <a:picLocks noChangeAspect="1"/>
          </p:cNvPicPr>
          <p:nvPr/>
        </p:nvPicPr>
        <p:blipFill>
          <a:blip r:embed="rId4"/>
          <a:srcRect l="13030" r="13030"/>
          <a:stretch/>
        </p:blipFill>
        <p:spPr>
          <a:xfrm>
            <a:off x="6299200" y="889000"/>
            <a:ext cx="5638800" cy="5080000"/>
          </a:xfrm>
          <a:prstGeom prst="roundRect">
            <a:avLst>
              <a:gd name="adj" fmla="val 2000"/>
            </a:avLst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35434E"/>
      </a:accent2>
      <a:accent3>
        <a:srgbClr val="C5C9CE"/>
      </a:accent3>
      <a:accent4>
        <a:srgbClr val="FFFFFF"/>
      </a:accent4>
      <a:accent5>
        <a:srgbClr val="808080"/>
      </a:accent5>
      <a:accent6>
        <a:srgbClr val="28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639</Words>
  <Application>Microsoft Office PowerPoint</Application>
  <PresentationFormat>Widescreen</PresentationFormat>
  <Paragraphs>163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Noto Sans SC</vt:lpstr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LexiCraft Pro: AI Creative Studio</dc:title>
  <dc:subject>LexiCraft Pro: AI Creative Studio</dc:subject>
  <dc:creator>Kimi</dc:creator>
  <cp:lastModifiedBy>Muhammad Sabtain Khan</cp:lastModifiedBy>
  <cp:revision>6</cp:revision>
  <dcterms:created xsi:type="dcterms:W3CDTF">2025-12-15T06:50:10Z</dcterms:created>
  <dcterms:modified xsi:type="dcterms:W3CDTF">2025-12-15T12:56:36Z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{"Label":"LexiCraft Pro: AI Creative Studio","ContentProducer":"001191110108MACG2KBH8F10000","ProduceID":"d4vqjd2que5j79ma8kog","ReservedCode1":"","ContentPropagator":"001191110108MACG2KBH8F20000","PropagateID":"d4vqjd2que5j79ma8kog","ReservedCode2":""}</vt:lpwstr>
  </property>
</Properties>
</file>